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2"/>
  </p:sldMasterIdLst>
  <p:notesMasterIdLst>
    <p:notesMasterId r:id="rId15"/>
  </p:notesMasterIdLst>
  <p:handoutMasterIdLst>
    <p:handoutMasterId r:id="rId16"/>
  </p:handoutMasterIdLst>
  <p:sldIdLst>
    <p:sldId id="257" r:id="rId3"/>
    <p:sldId id="261" r:id="rId4"/>
    <p:sldId id="279" r:id="rId5"/>
    <p:sldId id="282" r:id="rId6"/>
    <p:sldId id="285" r:id="rId7"/>
    <p:sldId id="286" r:id="rId8"/>
    <p:sldId id="289" r:id="rId9"/>
    <p:sldId id="283" r:id="rId10"/>
    <p:sldId id="281" r:id="rId11"/>
    <p:sldId id="287" r:id="rId12"/>
    <p:sldId id="284" r:id="rId13"/>
    <p:sldId id="278" r:id="rId1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663300"/>
    <a:srgbClr val="FF33CC"/>
    <a:srgbClr val="00FF00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 autoAdjust="0"/>
    <p:restoredTop sz="94680" autoAdjust="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798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888" cy="465138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925" y="0"/>
            <a:ext cx="3036888" cy="465138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26AC546-D1B5-45DF-A085-2038CB27BDCD}" type="datetimeFigureOut">
              <a:rPr lang="en-US"/>
              <a:pPr>
                <a:defRPr/>
              </a:pPr>
              <a:t>5/17/2021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6888" cy="465138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925" y="8829675"/>
            <a:ext cx="3036888" cy="465138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790C631-1A7E-473B-9833-8AD7691AB8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04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888" cy="465138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925" y="0"/>
            <a:ext cx="3036888" cy="465138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02CCD48-91F4-451C-B8E2-A4B2C3900F47}" type="datetimeFigureOut">
              <a:rPr lang="en-US"/>
              <a:pPr>
                <a:defRPr/>
              </a:pPr>
              <a:t>5/17/2021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8" rIns="93176" bIns="46588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6" tIns="46588" rIns="93176" bIns="46588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6888" cy="465138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925" y="8829675"/>
            <a:ext cx="3036888" cy="465138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56CA350-B89D-4DD2-BE54-506424259B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5919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476FEDA-B195-4358-8452-BB474ED9B0AF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6CA350-B89D-4DD2-BE54-506424259B2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416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F2697BF-748B-41C8-B423-10ACC4D5EFF8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n-US" alt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7713" indent="-287338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0938" indent="-230188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11313" indent="-230188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71688" indent="-230188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28888" indent="-230188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86088" indent="-230188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43288" indent="-230188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00488" indent="-230188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7DE5400-9705-493A-9E8F-63DF522B9DB6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n-US" alt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362813 h 640"/>
                <a:gd name="T6" fmla="*/ 2147483647 w 2706"/>
                <a:gd name="T7" fmla="*/ 95765938 h 640"/>
                <a:gd name="T8" fmla="*/ 2147483647 w 2706"/>
                <a:gd name="T9" fmla="*/ 151209375 h 640"/>
                <a:gd name="T10" fmla="*/ 2147483647 w 2706"/>
                <a:gd name="T11" fmla="*/ 206652813 h 640"/>
                <a:gd name="T12" fmla="*/ 2147483647 w 2706"/>
                <a:gd name="T13" fmla="*/ 272176875 h 640"/>
                <a:gd name="T14" fmla="*/ 2147483647 w 2706"/>
                <a:gd name="T15" fmla="*/ 337700938 h 640"/>
                <a:gd name="T16" fmla="*/ 2147483647 w 2706"/>
                <a:gd name="T17" fmla="*/ 413305625 h 640"/>
                <a:gd name="T18" fmla="*/ 2147483647 w 2706"/>
                <a:gd name="T19" fmla="*/ 488910313 h 640"/>
                <a:gd name="T20" fmla="*/ 2147483647 w 2706"/>
                <a:gd name="T21" fmla="*/ 488910313 h 640"/>
                <a:gd name="T22" fmla="*/ 2147483647 w 2706"/>
                <a:gd name="T23" fmla="*/ 635079375 h 640"/>
                <a:gd name="T24" fmla="*/ 2147483647 w 2706"/>
                <a:gd name="T25" fmla="*/ 766127500 h 640"/>
                <a:gd name="T26" fmla="*/ 2147483647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7 w 2706"/>
                <a:gd name="T55" fmla="*/ 1592738750 h 640"/>
                <a:gd name="T56" fmla="*/ 2147483647 w 2706"/>
                <a:gd name="T57" fmla="*/ 1602819375 h 640"/>
                <a:gd name="T58" fmla="*/ 2147483647 w 2706"/>
                <a:gd name="T59" fmla="*/ 1607859688 h 640"/>
                <a:gd name="T60" fmla="*/ 2147483647 w 2706"/>
                <a:gd name="T61" fmla="*/ 1612900000 h 640"/>
                <a:gd name="T62" fmla="*/ 2147483647 w 2706"/>
                <a:gd name="T63" fmla="*/ 1612900000 h 640"/>
                <a:gd name="T64" fmla="*/ 2147483647 w 2706"/>
                <a:gd name="T65" fmla="*/ 1607859688 h 640"/>
                <a:gd name="T66" fmla="*/ 2147483647 w 2706"/>
                <a:gd name="T67" fmla="*/ 1602819375 h 640"/>
                <a:gd name="T68" fmla="*/ 2147483647 w 2706"/>
                <a:gd name="T69" fmla="*/ 1592738750 h 640"/>
                <a:gd name="T70" fmla="*/ 2147483647 w 2706"/>
                <a:gd name="T71" fmla="*/ 1577617813 h 640"/>
                <a:gd name="T72" fmla="*/ 2147483647 w 2706"/>
                <a:gd name="T73" fmla="*/ 1562496875 h 640"/>
                <a:gd name="T74" fmla="*/ 2147483647 w 2706"/>
                <a:gd name="T75" fmla="*/ 1542335625 h 640"/>
                <a:gd name="T76" fmla="*/ 2147483647 w 2706"/>
                <a:gd name="T77" fmla="*/ 1517134063 h 640"/>
                <a:gd name="T78" fmla="*/ 2147483647 w 2706"/>
                <a:gd name="T79" fmla="*/ 1491932500 h 640"/>
                <a:gd name="T80" fmla="*/ 2147483647 w 2706"/>
                <a:gd name="T81" fmla="*/ 1461690625 h 640"/>
                <a:gd name="T82" fmla="*/ 2147483647 w 2706"/>
                <a:gd name="T83" fmla="*/ 1431448750 h 640"/>
                <a:gd name="T84" fmla="*/ 2147483647 w 2706"/>
                <a:gd name="T85" fmla="*/ 1396166563 h 640"/>
                <a:gd name="T86" fmla="*/ 2147483647 w 2706"/>
                <a:gd name="T87" fmla="*/ 1360884375 h 640"/>
                <a:gd name="T88" fmla="*/ 2147483647 w 2706"/>
                <a:gd name="T89" fmla="*/ 1320561875 h 640"/>
                <a:gd name="T90" fmla="*/ 2147483647 w 2706"/>
                <a:gd name="T91" fmla="*/ 1280239375 h 640"/>
                <a:gd name="T92" fmla="*/ 2147483647 w 2706"/>
                <a:gd name="T93" fmla="*/ 1234876563 h 640"/>
                <a:gd name="T94" fmla="*/ 2147483647 w 2706"/>
                <a:gd name="T95" fmla="*/ 1189513750 h 640"/>
                <a:gd name="T96" fmla="*/ 2147483647 w 2706"/>
                <a:gd name="T97" fmla="*/ 1088707500 h 640"/>
                <a:gd name="T98" fmla="*/ 2147483647 w 2706"/>
                <a:gd name="T99" fmla="*/ 982860938 h 640"/>
                <a:gd name="T100" fmla="*/ 2147483647 w 2706"/>
                <a:gd name="T101" fmla="*/ 982860938 h 640"/>
                <a:gd name="T102" fmla="*/ 2147483647 w 2706"/>
                <a:gd name="T103" fmla="*/ 977820625 h 640"/>
                <a:gd name="T104" fmla="*/ 2147483647 w 2706"/>
                <a:gd name="T105" fmla="*/ 977820625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1799391563 h 762"/>
                <a:gd name="T2" fmla="*/ 2147483647 w 5216"/>
                <a:gd name="T3" fmla="*/ 1728827188 h 762"/>
                <a:gd name="T4" fmla="*/ 2147483647 w 5216"/>
                <a:gd name="T5" fmla="*/ 1537295313 h 762"/>
                <a:gd name="T6" fmla="*/ 2147483647 w 5216"/>
                <a:gd name="T7" fmla="*/ 1280239375 h 762"/>
                <a:gd name="T8" fmla="*/ 2147483647 w 5216"/>
                <a:gd name="T9" fmla="*/ 942538438 h 762"/>
                <a:gd name="T10" fmla="*/ 2147483647 w 5216"/>
                <a:gd name="T11" fmla="*/ 745966250 h 762"/>
                <a:gd name="T12" fmla="*/ 2147483647 w 5216"/>
                <a:gd name="T13" fmla="*/ 594756875 h 762"/>
                <a:gd name="T14" fmla="*/ 2147483647 w 5216"/>
                <a:gd name="T15" fmla="*/ 463708750 h 762"/>
                <a:gd name="T16" fmla="*/ 2147483647 w 5216"/>
                <a:gd name="T17" fmla="*/ 352821875 h 762"/>
                <a:gd name="T18" fmla="*/ 2147483647 w 5216"/>
                <a:gd name="T19" fmla="*/ 257055938 h 762"/>
                <a:gd name="T20" fmla="*/ 2147483647 w 5216"/>
                <a:gd name="T21" fmla="*/ 181451250 h 762"/>
                <a:gd name="T22" fmla="*/ 2147483647 w 5216"/>
                <a:gd name="T23" fmla="*/ 70564375 h 762"/>
                <a:gd name="T24" fmla="*/ 2147483647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7 w 5216"/>
                <a:gd name="T39" fmla="*/ 529232813 h 762"/>
                <a:gd name="T40" fmla="*/ 2147483647 w 5216"/>
                <a:gd name="T41" fmla="*/ 745966250 h 762"/>
                <a:gd name="T42" fmla="*/ 2147483647 w 5216"/>
                <a:gd name="T43" fmla="*/ 952619063 h 762"/>
                <a:gd name="T44" fmla="*/ 2147483647 w 5216"/>
                <a:gd name="T45" fmla="*/ 1300400625 h 762"/>
                <a:gd name="T46" fmla="*/ 2147483647 w 5216"/>
                <a:gd name="T47" fmla="*/ 1441529375 h 762"/>
                <a:gd name="T48" fmla="*/ 2147483647 w 5216"/>
                <a:gd name="T49" fmla="*/ 1562496875 h 762"/>
                <a:gd name="T50" fmla="*/ 2147483647 w 5216"/>
                <a:gd name="T51" fmla="*/ 1668343438 h 762"/>
                <a:gd name="T52" fmla="*/ 2147483647 w 5216"/>
                <a:gd name="T53" fmla="*/ 1748988438 h 762"/>
                <a:gd name="T54" fmla="*/ 2147483647 w 5216"/>
                <a:gd name="T55" fmla="*/ 1819552813 h 762"/>
                <a:gd name="T56" fmla="*/ 2147483647 w 5216"/>
                <a:gd name="T57" fmla="*/ 1864915625 h 762"/>
                <a:gd name="T58" fmla="*/ 2147483647 w 5216"/>
                <a:gd name="T59" fmla="*/ 1900197813 h 762"/>
                <a:gd name="T60" fmla="*/ 2147483647 w 5216"/>
                <a:gd name="T61" fmla="*/ 1920359063 h 762"/>
                <a:gd name="T62" fmla="*/ 2147483647 w 5216"/>
                <a:gd name="T63" fmla="*/ 1920359063 h 762"/>
                <a:gd name="T64" fmla="*/ 2147483647 w 5216"/>
                <a:gd name="T65" fmla="*/ 1910278438 h 762"/>
                <a:gd name="T66" fmla="*/ 2147483647 w 5216"/>
                <a:gd name="T67" fmla="*/ 1885076875 h 762"/>
                <a:gd name="T68" fmla="*/ 2147483647 w 5216"/>
                <a:gd name="T69" fmla="*/ 1844754375 h 762"/>
                <a:gd name="T70" fmla="*/ 2147483647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7 w 5144"/>
                <a:gd name="T25" fmla="*/ 0 h 694"/>
                <a:gd name="T26" fmla="*/ 2147483647 w 5144"/>
                <a:gd name="T27" fmla="*/ 5040313 h 694"/>
                <a:gd name="T28" fmla="*/ 2147483647 w 5144"/>
                <a:gd name="T29" fmla="*/ 15120938 h 694"/>
                <a:gd name="T30" fmla="*/ 2147483647 w 5144"/>
                <a:gd name="T31" fmla="*/ 35282188 h 694"/>
                <a:gd name="T32" fmla="*/ 2147483647 w 5144"/>
                <a:gd name="T33" fmla="*/ 60483750 h 694"/>
                <a:gd name="T34" fmla="*/ 2147483647 w 5144"/>
                <a:gd name="T35" fmla="*/ 100806250 h 694"/>
                <a:gd name="T36" fmla="*/ 2147483647 w 5144"/>
                <a:gd name="T37" fmla="*/ 146169063 h 694"/>
                <a:gd name="T38" fmla="*/ 2147483647 w 5144"/>
                <a:gd name="T39" fmla="*/ 201612500 h 694"/>
                <a:gd name="T40" fmla="*/ 2147483647 w 5144"/>
                <a:gd name="T41" fmla="*/ 267136563 h 694"/>
                <a:gd name="T42" fmla="*/ 2147483647 w 5144"/>
                <a:gd name="T43" fmla="*/ 347781563 h 694"/>
                <a:gd name="T44" fmla="*/ 2147483647 w 5144"/>
                <a:gd name="T45" fmla="*/ 438507188 h 694"/>
                <a:gd name="T46" fmla="*/ 2147483647 w 5144"/>
                <a:gd name="T47" fmla="*/ 544353750 h 694"/>
                <a:gd name="T48" fmla="*/ 2147483647 w 5144"/>
                <a:gd name="T49" fmla="*/ 670361563 h 694"/>
                <a:gd name="T50" fmla="*/ 2147483647 w 5144"/>
                <a:gd name="T51" fmla="*/ 806450000 h 694"/>
                <a:gd name="T52" fmla="*/ 2147483647 w 5144"/>
                <a:gd name="T53" fmla="*/ 957659375 h 694"/>
                <a:gd name="T54" fmla="*/ 2147483647 w 5144"/>
                <a:gd name="T55" fmla="*/ 1129030000 h 694"/>
                <a:gd name="T56" fmla="*/ 2147483647 w 5144"/>
                <a:gd name="T57" fmla="*/ 1315521563 h 694"/>
                <a:gd name="T58" fmla="*/ 2147483647 w 5144"/>
                <a:gd name="T59" fmla="*/ 1522174375 h 694"/>
                <a:gd name="T60" fmla="*/ 2147483647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7 w 3112"/>
                <a:gd name="T13" fmla="*/ 907256250 h 584"/>
                <a:gd name="T14" fmla="*/ 2147483647 w 3112"/>
                <a:gd name="T15" fmla="*/ 771167813 h 584"/>
                <a:gd name="T16" fmla="*/ 2147483647 w 3112"/>
                <a:gd name="T17" fmla="*/ 640119688 h 584"/>
                <a:gd name="T18" fmla="*/ 2147483647 w 3112"/>
                <a:gd name="T19" fmla="*/ 509071563 h 584"/>
                <a:gd name="T20" fmla="*/ 2147483647 w 3112"/>
                <a:gd name="T21" fmla="*/ 388104063 h 584"/>
                <a:gd name="T22" fmla="*/ 2147483647 w 3112"/>
                <a:gd name="T23" fmla="*/ 272176875 h 584"/>
                <a:gd name="T24" fmla="*/ 2147483647 w 3112"/>
                <a:gd name="T25" fmla="*/ 221773750 h 584"/>
                <a:gd name="T26" fmla="*/ 2147483647 w 3112"/>
                <a:gd name="T27" fmla="*/ 171370625 h 584"/>
                <a:gd name="T28" fmla="*/ 2147483647 w 3112"/>
                <a:gd name="T29" fmla="*/ 131048125 h 584"/>
                <a:gd name="T30" fmla="*/ 2147483647 w 3112"/>
                <a:gd name="T31" fmla="*/ 90725625 h 584"/>
                <a:gd name="T32" fmla="*/ 2147483647 w 3112"/>
                <a:gd name="T33" fmla="*/ 60483750 h 584"/>
                <a:gd name="T34" fmla="*/ 2147483647 w 3112"/>
                <a:gd name="T35" fmla="*/ 35282188 h 584"/>
                <a:gd name="T36" fmla="*/ 2147483647 w 3112"/>
                <a:gd name="T37" fmla="*/ 15120938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4431875 w 8196"/>
                <a:gd name="T51" fmla="*/ 110886875 h 1192"/>
                <a:gd name="T52" fmla="*/ 1335682813 w 8196"/>
                <a:gd name="T53" fmla="*/ 186491563 h 1192"/>
                <a:gd name="T54" fmla="*/ 942538438 w 8196"/>
                <a:gd name="T55" fmla="*/ 272176875 h 1192"/>
                <a:gd name="T56" fmla="*/ 624998750 w 8196"/>
                <a:gd name="T57" fmla="*/ 362902500 h 1192"/>
                <a:gd name="T58" fmla="*/ 372983125 w 8196"/>
                <a:gd name="T59" fmla="*/ 443547500 h 1192"/>
                <a:gd name="T60" fmla="*/ 120967500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1" name="Freeform 9"/>
          <p:cNvSpPr>
            <a:spLocks/>
          </p:cNvSpPr>
          <p:nvPr userDrawn="1"/>
        </p:nvSpPr>
        <p:spPr bwMode="auto">
          <a:xfrm flipH="1">
            <a:off x="1143000" y="-762000"/>
            <a:ext cx="8001000" cy="2590800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Freeform 8"/>
          <p:cNvSpPr>
            <a:spLocks/>
          </p:cNvSpPr>
          <p:nvPr userDrawn="1"/>
        </p:nvSpPr>
        <p:spPr bwMode="auto">
          <a:xfrm flipH="1">
            <a:off x="1600200" y="-762000"/>
            <a:ext cx="7543800" cy="2438400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Rectangle 3"/>
          <p:cNvSpPr>
            <a:spLocks noChangeArrowheads="1"/>
          </p:cNvSpPr>
          <p:nvPr userDrawn="1"/>
        </p:nvSpPr>
        <p:spPr bwMode="auto">
          <a:xfrm>
            <a:off x="0" y="5943600"/>
            <a:ext cx="9153525" cy="1066800"/>
          </a:xfrm>
          <a:custGeom>
            <a:avLst/>
            <a:gdLst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9144000 w 9144000"/>
              <a:gd name="connsiteY2" fmla="*/ 3581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4800600 w 9144000"/>
              <a:gd name="connsiteY2" fmla="*/ 18288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4800600 w 9144000"/>
              <a:gd name="connsiteY2" fmla="*/ 18288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4800600 w 9144000"/>
              <a:gd name="connsiteY2" fmla="*/ 18288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1905000"/>
              <a:gd name="connsiteX1" fmla="*/ 9144000 w 9144000"/>
              <a:gd name="connsiteY1" fmla="*/ 0 h 1905000"/>
              <a:gd name="connsiteX2" fmla="*/ 0 w 9144000"/>
              <a:gd name="connsiteY2" fmla="*/ 1905000 h 1905000"/>
              <a:gd name="connsiteX3" fmla="*/ 0 w 9144000"/>
              <a:gd name="connsiteY3" fmla="*/ 0 h 1905000"/>
              <a:gd name="connsiteX0" fmla="*/ 0 w 9144000"/>
              <a:gd name="connsiteY0" fmla="*/ 0 h 1905000"/>
              <a:gd name="connsiteX1" fmla="*/ 9144000 w 9144000"/>
              <a:gd name="connsiteY1" fmla="*/ 0 h 1905000"/>
              <a:gd name="connsiteX2" fmla="*/ 0 w 9144000"/>
              <a:gd name="connsiteY2" fmla="*/ 1905000 h 1905000"/>
              <a:gd name="connsiteX3" fmla="*/ 0 w 9144000"/>
              <a:gd name="connsiteY3" fmla="*/ 0 h 1905000"/>
              <a:gd name="connsiteX0" fmla="*/ 0 w 9144000"/>
              <a:gd name="connsiteY0" fmla="*/ 0 h 2349500"/>
              <a:gd name="connsiteX1" fmla="*/ 9144000 w 9144000"/>
              <a:gd name="connsiteY1" fmla="*/ 0 h 2349500"/>
              <a:gd name="connsiteX2" fmla="*/ 0 w 9144000"/>
              <a:gd name="connsiteY2" fmla="*/ 1905000 h 2349500"/>
              <a:gd name="connsiteX3" fmla="*/ 0 w 9144000"/>
              <a:gd name="connsiteY3" fmla="*/ 0 h 2349500"/>
              <a:gd name="connsiteX0" fmla="*/ 0 w 9144000"/>
              <a:gd name="connsiteY0" fmla="*/ 0 h 2349500"/>
              <a:gd name="connsiteX1" fmla="*/ 9144000 w 9144000"/>
              <a:gd name="connsiteY1" fmla="*/ 0 h 2349500"/>
              <a:gd name="connsiteX2" fmla="*/ 0 w 9144000"/>
              <a:gd name="connsiteY2" fmla="*/ 1905000 h 2349500"/>
              <a:gd name="connsiteX3" fmla="*/ 0 w 9144000"/>
              <a:gd name="connsiteY3" fmla="*/ 0 h 2349500"/>
              <a:gd name="connsiteX0" fmla="*/ 0 w 9144000"/>
              <a:gd name="connsiteY0" fmla="*/ 1 h 2349501"/>
              <a:gd name="connsiteX1" fmla="*/ 9144000 w 9144000"/>
              <a:gd name="connsiteY1" fmla="*/ 1 h 2349501"/>
              <a:gd name="connsiteX2" fmla="*/ 0 w 9144000"/>
              <a:gd name="connsiteY2" fmla="*/ 1905001 h 2349501"/>
              <a:gd name="connsiteX3" fmla="*/ 0 w 9144000"/>
              <a:gd name="connsiteY3" fmla="*/ 1 h 2349501"/>
              <a:gd name="connsiteX0" fmla="*/ 0 w 9144000"/>
              <a:gd name="connsiteY0" fmla="*/ 671286 h 3020786"/>
              <a:gd name="connsiteX1" fmla="*/ 9144000 w 9144000"/>
              <a:gd name="connsiteY1" fmla="*/ 671286 h 3020786"/>
              <a:gd name="connsiteX2" fmla="*/ 0 w 9144000"/>
              <a:gd name="connsiteY2" fmla="*/ 1905001 h 3020786"/>
              <a:gd name="connsiteX3" fmla="*/ 0 w 9144000"/>
              <a:gd name="connsiteY3" fmla="*/ 671286 h 3020786"/>
              <a:gd name="connsiteX0" fmla="*/ 0 w 9144000"/>
              <a:gd name="connsiteY0" fmla="*/ -1 h 2349499"/>
              <a:gd name="connsiteX1" fmla="*/ 9144000 w 9144000"/>
              <a:gd name="connsiteY1" fmla="*/ -1 h 2349499"/>
              <a:gd name="connsiteX2" fmla="*/ 0 w 9144000"/>
              <a:gd name="connsiteY2" fmla="*/ 1233714 h 2349499"/>
              <a:gd name="connsiteX3" fmla="*/ 0 w 9144000"/>
              <a:gd name="connsiteY3" fmla="*/ -1 h 2349499"/>
              <a:gd name="connsiteX0" fmla="*/ 0 w 9144000"/>
              <a:gd name="connsiteY0" fmla="*/ 0 h 2349500"/>
              <a:gd name="connsiteX1" fmla="*/ 9144000 w 9144000"/>
              <a:gd name="connsiteY1" fmla="*/ 0 h 2349500"/>
              <a:gd name="connsiteX2" fmla="*/ 0 w 9144000"/>
              <a:gd name="connsiteY2" fmla="*/ 1233715 h 2349500"/>
              <a:gd name="connsiteX3" fmla="*/ 0 w 9144000"/>
              <a:gd name="connsiteY3" fmla="*/ 0 h 2349500"/>
              <a:gd name="connsiteX0" fmla="*/ 0 w 9144000"/>
              <a:gd name="connsiteY0" fmla="*/ 0 h 2181679"/>
              <a:gd name="connsiteX1" fmla="*/ 9144000 w 9144000"/>
              <a:gd name="connsiteY1" fmla="*/ 0 h 2181679"/>
              <a:gd name="connsiteX2" fmla="*/ 0 w 9144000"/>
              <a:gd name="connsiteY2" fmla="*/ 1233715 h 2181679"/>
              <a:gd name="connsiteX3" fmla="*/ 0 w 9144000"/>
              <a:gd name="connsiteY3" fmla="*/ 0 h 2181679"/>
              <a:gd name="connsiteX0" fmla="*/ 0 w 9144000"/>
              <a:gd name="connsiteY0" fmla="*/ 0 h 2237619"/>
              <a:gd name="connsiteX1" fmla="*/ 9144000 w 9144000"/>
              <a:gd name="connsiteY1" fmla="*/ 0 h 2237619"/>
              <a:gd name="connsiteX2" fmla="*/ 0 w 9144000"/>
              <a:gd name="connsiteY2" fmla="*/ 1233715 h 2237619"/>
              <a:gd name="connsiteX3" fmla="*/ 0 w 9144000"/>
              <a:gd name="connsiteY3" fmla="*/ 0 h 2237619"/>
              <a:gd name="connsiteX0" fmla="*/ 0 w 10439400"/>
              <a:gd name="connsiteY0" fmla="*/ 0 h 1432615"/>
              <a:gd name="connsiteX1" fmla="*/ 9144000 w 10439400"/>
              <a:gd name="connsiteY1" fmla="*/ 0 h 1432615"/>
              <a:gd name="connsiteX2" fmla="*/ 7772400 w 10439400"/>
              <a:gd name="connsiteY2" fmla="*/ 1193397 h 1432615"/>
              <a:gd name="connsiteX3" fmla="*/ 0 w 10439400"/>
              <a:gd name="connsiteY3" fmla="*/ 1233715 h 1432615"/>
              <a:gd name="connsiteX4" fmla="*/ 0 w 10439400"/>
              <a:gd name="connsiteY4" fmla="*/ 0 h 1432615"/>
              <a:gd name="connsiteX0" fmla="*/ 0 w 10668000"/>
              <a:gd name="connsiteY0" fmla="*/ 0 h 1846539"/>
              <a:gd name="connsiteX1" fmla="*/ 9144000 w 10668000"/>
              <a:gd name="connsiteY1" fmla="*/ 0 h 1846539"/>
              <a:gd name="connsiteX2" fmla="*/ 9144000 w 10668000"/>
              <a:gd name="connsiteY2" fmla="*/ 1640920 h 1846539"/>
              <a:gd name="connsiteX3" fmla="*/ 0 w 10668000"/>
              <a:gd name="connsiteY3" fmla="*/ 1233715 h 1846539"/>
              <a:gd name="connsiteX4" fmla="*/ 0 w 10668000"/>
              <a:gd name="connsiteY4" fmla="*/ 0 h 1846539"/>
              <a:gd name="connsiteX0" fmla="*/ 0 w 10668000"/>
              <a:gd name="connsiteY0" fmla="*/ 234984 h 2081523"/>
              <a:gd name="connsiteX1" fmla="*/ 9144000 w 10668000"/>
              <a:gd name="connsiteY1" fmla="*/ 234984 h 2081523"/>
              <a:gd name="connsiteX2" fmla="*/ 9144000 w 10668000"/>
              <a:gd name="connsiteY2" fmla="*/ 1875904 h 2081523"/>
              <a:gd name="connsiteX3" fmla="*/ 0 w 10668000"/>
              <a:gd name="connsiteY3" fmla="*/ 1468699 h 2081523"/>
              <a:gd name="connsiteX4" fmla="*/ 0 w 10668000"/>
              <a:gd name="connsiteY4" fmla="*/ 234984 h 2081523"/>
              <a:gd name="connsiteX0" fmla="*/ 0 w 9144000"/>
              <a:gd name="connsiteY0" fmla="*/ 234983 h 2081522"/>
              <a:gd name="connsiteX1" fmla="*/ 9144000 w 9144000"/>
              <a:gd name="connsiteY1" fmla="*/ 234983 h 2081522"/>
              <a:gd name="connsiteX2" fmla="*/ 9144000 w 9144000"/>
              <a:gd name="connsiteY2" fmla="*/ 1875903 h 2081522"/>
              <a:gd name="connsiteX3" fmla="*/ 0 w 9144000"/>
              <a:gd name="connsiteY3" fmla="*/ 1468698 h 2081522"/>
              <a:gd name="connsiteX4" fmla="*/ 0 w 9144000"/>
              <a:gd name="connsiteY4" fmla="*/ 234983 h 2081522"/>
              <a:gd name="connsiteX0" fmla="*/ 0 w 9144000"/>
              <a:gd name="connsiteY0" fmla="*/ 730583 h 2577122"/>
              <a:gd name="connsiteX1" fmla="*/ 4940300 w 9144000"/>
              <a:gd name="connsiteY1" fmla="*/ 0 h 2577122"/>
              <a:gd name="connsiteX2" fmla="*/ 9144000 w 9144000"/>
              <a:gd name="connsiteY2" fmla="*/ 730583 h 2577122"/>
              <a:gd name="connsiteX3" fmla="*/ 9144000 w 9144000"/>
              <a:gd name="connsiteY3" fmla="*/ 2371503 h 2577122"/>
              <a:gd name="connsiteX4" fmla="*/ 0 w 9144000"/>
              <a:gd name="connsiteY4" fmla="*/ 1964298 h 2577122"/>
              <a:gd name="connsiteX5" fmla="*/ 0 w 9144000"/>
              <a:gd name="connsiteY5" fmla="*/ 730583 h 2577122"/>
              <a:gd name="connsiteX0" fmla="*/ 0 w 9144000"/>
              <a:gd name="connsiteY0" fmla="*/ 730583 h 2163196"/>
              <a:gd name="connsiteX1" fmla="*/ 4940300 w 9144000"/>
              <a:gd name="connsiteY1" fmla="*/ 0 h 2163196"/>
              <a:gd name="connsiteX2" fmla="*/ 9144000 w 9144000"/>
              <a:gd name="connsiteY2" fmla="*/ 730583 h 2163196"/>
              <a:gd name="connsiteX3" fmla="*/ 9144000 w 9144000"/>
              <a:gd name="connsiteY3" fmla="*/ 1598367 h 2163196"/>
              <a:gd name="connsiteX4" fmla="*/ 0 w 9144000"/>
              <a:gd name="connsiteY4" fmla="*/ 1964298 h 2163196"/>
              <a:gd name="connsiteX5" fmla="*/ 0 w 9144000"/>
              <a:gd name="connsiteY5" fmla="*/ 730583 h 2163196"/>
              <a:gd name="connsiteX0" fmla="*/ 0 w 9144000"/>
              <a:gd name="connsiteY0" fmla="*/ 913051 h 2345664"/>
              <a:gd name="connsiteX1" fmla="*/ 4940300 w 9144000"/>
              <a:gd name="connsiteY1" fmla="*/ 182468 h 2345664"/>
              <a:gd name="connsiteX2" fmla="*/ 9144000 w 9144000"/>
              <a:gd name="connsiteY2" fmla="*/ 296129 h 2345664"/>
              <a:gd name="connsiteX3" fmla="*/ 9144000 w 9144000"/>
              <a:gd name="connsiteY3" fmla="*/ 1780835 h 2345664"/>
              <a:gd name="connsiteX4" fmla="*/ 0 w 9144000"/>
              <a:gd name="connsiteY4" fmla="*/ 2146766 h 2345664"/>
              <a:gd name="connsiteX5" fmla="*/ 0 w 9144000"/>
              <a:gd name="connsiteY5" fmla="*/ 913051 h 2345664"/>
              <a:gd name="connsiteX0" fmla="*/ 0 w 9144000"/>
              <a:gd name="connsiteY0" fmla="*/ 833404 h 2266017"/>
              <a:gd name="connsiteX1" fmla="*/ 4940300 w 9144000"/>
              <a:gd name="connsiteY1" fmla="*/ 102821 h 2266017"/>
              <a:gd name="connsiteX2" fmla="*/ 9144000 w 9144000"/>
              <a:gd name="connsiteY2" fmla="*/ 216482 h 2266017"/>
              <a:gd name="connsiteX3" fmla="*/ 9144000 w 9144000"/>
              <a:gd name="connsiteY3" fmla="*/ 1701188 h 2266017"/>
              <a:gd name="connsiteX4" fmla="*/ 0 w 9144000"/>
              <a:gd name="connsiteY4" fmla="*/ 2067119 h 2266017"/>
              <a:gd name="connsiteX5" fmla="*/ 0 w 9144000"/>
              <a:gd name="connsiteY5" fmla="*/ 833404 h 2266017"/>
              <a:gd name="connsiteX0" fmla="*/ 0 w 9144000"/>
              <a:gd name="connsiteY0" fmla="*/ 832082 h 2264695"/>
              <a:gd name="connsiteX1" fmla="*/ 3568700 w 9144000"/>
              <a:gd name="connsiteY1" fmla="*/ 102821 h 2264695"/>
              <a:gd name="connsiteX2" fmla="*/ 9144000 w 9144000"/>
              <a:gd name="connsiteY2" fmla="*/ 215160 h 2264695"/>
              <a:gd name="connsiteX3" fmla="*/ 9144000 w 9144000"/>
              <a:gd name="connsiteY3" fmla="*/ 1699866 h 2264695"/>
              <a:gd name="connsiteX4" fmla="*/ 0 w 9144000"/>
              <a:gd name="connsiteY4" fmla="*/ 2065797 h 2264695"/>
              <a:gd name="connsiteX5" fmla="*/ 0 w 9144000"/>
              <a:gd name="connsiteY5" fmla="*/ 832082 h 2264695"/>
              <a:gd name="connsiteX0" fmla="*/ 0 w 9144000"/>
              <a:gd name="connsiteY0" fmla="*/ 832082 h 2264695"/>
              <a:gd name="connsiteX1" fmla="*/ 3568700 w 9144000"/>
              <a:gd name="connsiteY1" fmla="*/ 102821 h 2264695"/>
              <a:gd name="connsiteX2" fmla="*/ 9144000 w 9144000"/>
              <a:gd name="connsiteY2" fmla="*/ 215160 h 2264695"/>
              <a:gd name="connsiteX3" fmla="*/ 9144000 w 9144000"/>
              <a:gd name="connsiteY3" fmla="*/ 1699866 h 2264695"/>
              <a:gd name="connsiteX4" fmla="*/ 0 w 9144000"/>
              <a:gd name="connsiteY4" fmla="*/ 2065797 h 2264695"/>
              <a:gd name="connsiteX5" fmla="*/ 0 w 9144000"/>
              <a:gd name="connsiteY5" fmla="*/ 832082 h 2264695"/>
              <a:gd name="connsiteX0" fmla="*/ 0 w 9144000"/>
              <a:gd name="connsiteY0" fmla="*/ 832082 h 2264695"/>
              <a:gd name="connsiteX1" fmla="*/ 3568700 w 9144000"/>
              <a:gd name="connsiteY1" fmla="*/ 102821 h 2264695"/>
              <a:gd name="connsiteX2" fmla="*/ 9144000 w 9144000"/>
              <a:gd name="connsiteY2" fmla="*/ 215160 h 2264695"/>
              <a:gd name="connsiteX3" fmla="*/ 9144000 w 9144000"/>
              <a:gd name="connsiteY3" fmla="*/ 1699866 h 2264695"/>
              <a:gd name="connsiteX4" fmla="*/ 0 w 9144000"/>
              <a:gd name="connsiteY4" fmla="*/ 2065797 h 2264695"/>
              <a:gd name="connsiteX5" fmla="*/ 0 w 9144000"/>
              <a:gd name="connsiteY5" fmla="*/ 832082 h 2264695"/>
              <a:gd name="connsiteX0" fmla="*/ 0 w 9144000"/>
              <a:gd name="connsiteY0" fmla="*/ 761553 h 2194166"/>
              <a:gd name="connsiteX1" fmla="*/ 9144000 w 9144000"/>
              <a:gd name="connsiteY1" fmla="*/ 144631 h 2194166"/>
              <a:gd name="connsiteX2" fmla="*/ 9144000 w 9144000"/>
              <a:gd name="connsiteY2" fmla="*/ 1629337 h 2194166"/>
              <a:gd name="connsiteX3" fmla="*/ 0 w 9144000"/>
              <a:gd name="connsiteY3" fmla="*/ 1995268 h 2194166"/>
              <a:gd name="connsiteX4" fmla="*/ 0 w 9144000"/>
              <a:gd name="connsiteY4" fmla="*/ 761553 h 2194166"/>
              <a:gd name="connsiteX0" fmla="*/ 0 w 9144000"/>
              <a:gd name="connsiteY0" fmla="*/ 761553 h 2442422"/>
              <a:gd name="connsiteX1" fmla="*/ 9144000 w 9144000"/>
              <a:gd name="connsiteY1" fmla="*/ 144631 h 2442422"/>
              <a:gd name="connsiteX2" fmla="*/ 9144000 w 9144000"/>
              <a:gd name="connsiteY2" fmla="*/ 1629337 h 2442422"/>
              <a:gd name="connsiteX3" fmla="*/ 0 w 9144000"/>
              <a:gd name="connsiteY3" fmla="*/ 1995268 h 2442422"/>
              <a:gd name="connsiteX4" fmla="*/ 0 w 9144000"/>
              <a:gd name="connsiteY4" fmla="*/ 761553 h 2442422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579108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579110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579110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879895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54274"/>
              <a:gd name="connsiteY0" fmla="*/ 1711324 h 3392193"/>
              <a:gd name="connsiteX1" fmla="*/ 9144000 w 9154274"/>
              <a:gd name="connsiteY1" fmla="*/ 1094402 h 3392193"/>
              <a:gd name="connsiteX2" fmla="*/ 9154274 w 9154274"/>
              <a:gd name="connsiteY2" fmla="*/ 2961568 h 3392193"/>
              <a:gd name="connsiteX3" fmla="*/ 0 w 9154274"/>
              <a:gd name="connsiteY3" fmla="*/ 2945039 h 3392193"/>
              <a:gd name="connsiteX4" fmla="*/ 0 w 9154274"/>
              <a:gd name="connsiteY4" fmla="*/ 1711324 h 3392193"/>
              <a:gd name="connsiteX0" fmla="*/ 0 w 9154274"/>
              <a:gd name="connsiteY0" fmla="*/ 1711324 h 3392193"/>
              <a:gd name="connsiteX1" fmla="*/ 9144000 w 9154274"/>
              <a:gd name="connsiteY1" fmla="*/ 1094402 h 3392193"/>
              <a:gd name="connsiteX2" fmla="*/ 9154274 w 9154274"/>
              <a:gd name="connsiteY2" fmla="*/ 3010571 h 3392193"/>
              <a:gd name="connsiteX3" fmla="*/ 0 w 9154274"/>
              <a:gd name="connsiteY3" fmla="*/ 2945039 h 3392193"/>
              <a:gd name="connsiteX4" fmla="*/ 0 w 9154274"/>
              <a:gd name="connsiteY4" fmla="*/ 1711324 h 3392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4274" h="3392193">
                <a:moveTo>
                  <a:pt x="0" y="1711324"/>
                </a:moveTo>
                <a:cubicBezTo>
                  <a:pt x="513708" y="3392193"/>
                  <a:pt x="5445303" y="0"/>
                  <a:pt x="9144000" y="1094402"/>
                </a:cubicBezTo>
                <a:cubicBezTo>
                  <a:pt x="9147425" y="1716791"/>
                  <a:pt x="9150849" y="2388182"/>
                  <a:pt x="9154274" y="3010571"/>
                </a:cubicBezTo>
                <a:lnTo>
                  <a:pt x="0" y="2945039"/>
                </a:lnTo>
                <a:lnTo>
                  <a:pt x="0" y="1711324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4" name="Freeform 13"/>
          <p:cNvSpPr>
            <a:spLocks/>
          </p:cNvSpPr>
          <p:nvPr userDrawn="1"/>
        </p:nvSpPr>
        <p:spPr bwMode="auto">
          <a:xfrm flipV="1">
            <a:off x="0" y="3048000"/>
            <a:ext cx="8839200" cy="3429000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5" name="Freeform 8"/>
          <p:cNvSpPr>
            <a:spLocks/>
          </p:cNvSpPr>
          <p:nvPr userDrawn="1"/>
        </p:nvSpPr>
        <p:spPr bwMode="auto">
          <a:xfrm flipV="1">
            <a:off x="0" y="3021013"/>
            <a:ext cx="8334375" cy="3227387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>
              <a:alpha val="54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3C645-8C62-45A0-9B41-F145B0575B0E}" type="datetime1">
              <a:rPr lang="en-US" smtClean="0"/>
              <a:t>5/17/2021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2017 © COMPdata. All rights reserved 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09B59-AB19-4BC9-8613-EBF5377D6B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728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D5A83-0EA6-400C-A3BF-CD47A4C04C3A}" type="datetime1">
              <a:rPr lang="en-US" smtClean="0"/>
              <a:t>5/17/2021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2017 © COMPdata. All rights reserved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852F7-4E89-4A30-AFF0-40F314F65B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323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5" name="Group 1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362813 h 640"/>
                <a:gd name="T6" fmla="*/ 2147483647 w 2706"/>
                <a:gd name="T7" fmla="*/ 95765938 h 640"/>
                <a:gd name="T8" fmla="*/ 2147483647 w 2706"/>
                <a:gd name="T9" fmla="*/ 151209375 h 640"/>
                <a:gd name="T10" fmla="*/ 2147483647 w 2706"/>
                <a:gd name="T11" fmla="*/ 206652813 h 640"/>
                <a:gd name="T12" fmla="*/ 2147483647 w 2706"/>
                <a:gd name="T13" fmla="*/ 272176875 h 640"/>
                <a:gd name="T14" fmla="*/ 2147483647 w 2706"/>
                <a:gd name="T15" fmla="*/ 337700938 h 640"/>
                <a:gd name="T16" fmla="*/ 2147483647 w 2706"/>
                <a:gd name="T17" fmla="*/ 413305625 h 640"/>
                <a:gd name="T18" fmla="*/ 2147483647 w 2706"/>
                <a:gd name="T19" fmla="*/ 488910313 h 640"/>
                <a:gd name="T20" fmla="*/ 2147483647 w 2706"/>
                <a:gd name="T21" fmla="*/ 488910313 h 640"/>
                <a:gd name="T22" fmla="*/ 2147483647 w 2706"/>
                <a:gd name="T23" fmla="*/ 635079375 h 640"/>
                <a:gd name="T24" fmla="*/ 2147483647 w 2706"/>
                <a:gd name="T25" fmla="*/ 766127500 h 640"/>
                <a:gd name="T26" fmla="*/ 2147483647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7 w 2706"/>
                <a:gd name="T55" fmla="*/ 1592738750 h 640"/>
                <a:gd name="T56" fmla="*/ 2147483647 w 2706"/>
                <a:gd name="T57" fmla="*/ 1602819375 h 640"/>
                <a:gd name="T58" fmla="*/ 2147483647 w 2706"/>
                <a:gd name="T59" fmla="*/ 1607859688 h 640"/>
                <a:gd name="T60" fmla="*/ 2147483647 w 2706"/>
                <a:gd name="T61" fmla="*/ 1612900000 h 640"/>
                <a:gd name="T62" fmla="*/ 2147483647 w 2706"/>
                <a:gd name="T63" fmla="*/ 1612900000 h 640"/>
                <a:gd name="T64" fmla="*/ 2147483647 w 2706"/>
                <a:gd name="T65" fmla="*/ 1607859688 h 640"/>
                <a:gd name="T66" fmla="*/ 2147483647 w 2706"/>
                <a:gd name="T67" fmla="*/ 1602819375 h 640"/>
                <a:gd name="T68" fmla="*/ 2147483647 w 2706"/>
                <a:gd name="T69" fmla="*/ 1592738750 h 640"/>
                <a:gd name="T70" fmla="*/ 2147483647 w 2706"/>
                <a:gd name="T71" fmla="*/ 1577617813 h 640"/>
                <a:gd name="T72" fmla="*/ 2147483647 w 2706"/>
                <a:gd name="T73" fmla="*/ 1562496875 h 640"/>
                <a:gd name="T74" fmla="*/ 2147483647 w 2706"/>
                <a:gd name="T75" fmla="*/ 1542335625 h 640"/>
                <a:gd name="T76" fmla="*/ 2147483647 w 2706"/>
                <a:gd name="T77" fmla="*/ 1517134063 h 640"/>
                <a:gd name="T78" fmla="*/ 2147483647 w 2706"/>
                <a:gd name="T79" fmla="*/ 1491932500 h 640"/>
                <a:gd name="T80" fmla="*/ 2147483647 w 2706"/>
                <a:gd name="T81" fmla="*/ 1461690625 h 640"/>
                <a:gd name="T82" fmla="*/ 2147483647 w 2706"/>
                <a:gd name="T83" fmla="*/ 1431448750 h 640"/>
                <a:gd name="T84" fmla="*/ 2147483647 w 2706"/>
                <a:gd name="T85" fmla="*/ 1396166563 h 640"/>
                <a:gd name="T86" fmla="*/ 2147483647 w 2706"/>
                <a:gd name="T87" fmla="*/ 1360884375 h 640"/>
                <a:gd name="T88" fmla="*/ 2147483647 w 2706"/>
                <a:gd name="T89" fmla="*/ 1320561875 h 640"/>
                <a:gd name="T90" fmla="*/ 2147483647 w 2706"/>
                <a:gd name="T91" fmla="*/ 1280239375 h 640"/>
                <a:gd name="T92" fmla="*/ 2147483647 w 2706"/>
                <a:gd name="T93" fmla="*/ 1234876563 h 640"/>
                <a:gd name="T94" fmla="*/ 2147483647 w 2706"/>
                <a:gd name="T95" fmla="*/ 1189513750 h 640"/>
                <a:gd name="T96" fmla="*/ 2147483647 w 2706"/>
                <a:gd name="T97" fmla="*/ 1088707500 h 640"/>
                <a:gd name="T98" fmla="*/ 2147483647 w 2706"/>
                <a:gd name="T99" fmla="*/ 982860938 h 640"/>
                <a:gd name="T100" fmla="*/ 2147483647 w 2706"/>
                <a:gd name="T101" fmla="*/ 982860938 h 640"/>
                <a:gd name="T102" fmla="*/ 2147483647 w 2706"/>
                <a:gd name="T103" fmla="*/ 977820625 h 640"/>
                <a:gd name="T104" fmla="*/ 2147483647 w 2706"/>
                <a:gd name="T105" fmla="*/ 977820625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1799391563 h 762"/>
                <a:gd name="T2" fmla="*/ 2147483647 w 5216"/>
                <a:gd name="T3" fmla="*/ 1728827188 h 762"/>
                <a:gd name="T4" fmla="*/ 2147483647 w 5216"/>
                <a:gd name="T5" fmla="*/ 1537295313 h 762"/>
                <a:gd name="T6" fmla="*/ 2147483647 w 5216"/>
                <a:gd name="T7" fmla="*/ 1280239375 h 762"/>
                <a:gd name="T8" fmla="*/ 2147483647 w 5216"/>
                <a:gd name="T9" fmla="*/ 942538438 h 762"/>
                <a:gd name="T10" fmla="*/ 2147483647 w 5216"/>
                <a:gd name="T11" fmla="*/ 745966250 h 762"/>
                <a:gd name="T12" fmla="*/ 2147483647 w 5216"/>
                <a:gd name="T13" fmla="*/ 594756875 h 762"/>
                <a:gd name="T14" fmla="*/ 2147483647 w 5216"/>
                <a:gd name="T15" fmla="*/ 463708750 h 762"/>
                <a:gd name="T16" fmla="*/ 2147483647 w 5216"/>
                <a:gd name="T17" fmla="*/ 352821875 h 762"/>
                <a:gd name="T18" fmla="*/ 2147483647 w 5216"/>
                <a:gd name="T19" fmla="*/ 257055938 h 762"/>
                <a:gd name="T20" fmla="*/ 2147483647 w 5216"/>
                <a:gd name="T21" fmla="*/ 181451250 h 762"/>
                <a:gd name="T22" fmla="*/ 2147483647 w 5216"/>
                <a:gd name="T23" fmla="*/ 70564375 h 762"/>
                <a:gd name="T24" fmla="*/ 2147483647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7 w 5216"/>
                <a:gd name="T39" fmla="*/ 529232813 h 762"/>
                <a:gd name="T40" fmla="*/ 2147483647 w 5216"/>
                <a:gd name="T41" fmla="*/ 745966250 h 762"/>
                <a:gd name="T42" fmla="*/ 2147483647 w 5216"/>
                <a:gd name="T43" fmla="*/ 952619063 h 762"/>
                <a:gd name="T44" fmla="*/ 2147483647 w 5216"/>
                <a:gd name="T45" fmla="*/ 1300400625 h 762"/>
                <a:gd name="T46" fmla="*/ 2147483647 w 5216"/>
                <a:gd name="T47" fmla="*/ 1441529375 h 762"/>
                <a:gd name="T48" fmla="*/ 2147483647 w 5216"/>
                <a:gd name="T49" fmla="*/ 1562496875 h 762"/>
                <a:gd name="T50" fmla="*/ 2147483647 w 5216"/>
                <a:gd name="T51" fmla="*/ 1668343438 h 762"/>
                <a:gd name="T52" fmla="*/ 2147483647 w 5216"/>
                <a:gd name="T53" fmla="*/ 1748988438 h 762"/>
                <a:gd name="T54" fmla="*/ 2147483647 w 5216"/>
                <a:gd name="T55" fmla="*/ 1819552813 h 762"/>
                <a:gd name="T56" fmla="*/ 2147483647 w 5216"/>
                <a:gd name="T57" fmla="*/ 1864915625 h 762"/>
                <a:gd name="T58" fmla="*/ 2147483647 w 5216"/>
                <a:gd name="T59" fmla="*/ 1900197813 h 762"/>
                <a:gd name="T60" fmla="*/ 2147483647 w 5216"/>
                <a:gd name="T61" fmla="*/ 1920359063 h 762"/>
                <a:gd name="T62" fmla="*/ 2147483647 w 5216"/>
                <a:gd name="T63" fmla="*/ 1920359063 h 762"/>
                <a:gd name="T64" fmla="*/ 2147483647 w 5216"/>
                <a:gd name="T65" fmla="*/ 1910278438 h 762"/>
                <a:gd name="T66" fmla="*/ 2147483647 w 5216"/>
                <a:gd name="T67" fmla="*/ 1885076875 h 762"/>
                <a:gd name="T68" fmla="*/ 2147483647 w 5216"/>
                <a:gd name="T69" fmla="*/ 1844754375 h 762"/>
                <a:gd name="T70" fmla="*/ 2147483647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7 w 5144"/>
                <a:gd name="T25" fmla="*/ 0 h 694"/>
                <a:gd name="T26" fmla="*/ 2147483647 w 5144"/>
                <a:gd name="T27" fmla="*/ 5040313 h 694"/>
                <a:gd name="T28" fmla="*/ 2147483647 w 5144"/>
                <a:gd name="T29" fmla="*/ 15120938 h 694"/>
                <a:gd name="T30" fmla="*/ 2147483647 w 5144"/>
                <a:gd name="T31" fmla="*/ 35282188 h 694"/>
                <a:gd name="T32" fmla="*/ 2147483647 w 5144"/>
                <a:gd name="T33" fmla="*/ 60483750 h 694"/>
                <a:gd name="T34" fmla="*/ 2147483647 w 5144"/>
                <a:gd name="T35" fmla="*/ 100806250 h 694"/>
                <a:gd name="T36" fmla="*/ 2147483647 w 5144"/>
                <a:gd name="T37" fmla="*/ 146169063 h 694"/>
                <a:gd name="T38" fmla="*/ 2147483647 w 5144"/>
                <a:gd name="T39" fmla="*/ 201612500 h 694"/>
                <a:gd name="T40" fmla="*/ 2147483647 w 5144"/>
                <a:gd name="T41" fmla="*/ 267136563 h 694"/>
                <a:gd name="T42" fmla="*/ 2147483647 w 5144"/>
                <a:gd name="T43" fmla="*/ 347781563 h 694"/>
                <a:gd name="T44" fmla="*/ 2147483647 w 5144"/>
                <a:gd name="T45" fmla="*/ 438507188 h 694"/>
                <a:gd name="T46" fmla="*/ 2147483647 w 5144"/>
                <a:gd name="T47" fmla="*/ 544353750 h 694"/>
                <a:gd name="T48" fmla="*/ 2147483647 w 5144"/>
                <a:gd name="T49" fmla="*/ 670361563 h 694"/>
                <a:gd name="T50" fmla="*/ 2147483647 w 5144"/>
                <a:gd name="T51" fmla="*/ 806450000 h 694"/>
                <a:gd name="T52" fmla="*/ 2147483647 w 5144"/>
                <a:gd name="T53" fmla="*/ 957659375 h 694"/>
                <a:gd name="T54" fmla="*/ 2147483647 w 5144"/>
                <a:gd name="T55" fmla="*/ 1129030000 h 694"/>
                <a:gd name="T56" fmla="*/ 2147483647 w 5144"/>
                <a:gd name="T57" fmla="*/ 1315521563 h 694"/>
                <a:gd name="T58" fmla="*/ 2147483647 w 5144"/>
                <a:gd name="T59" fmla="*/ 1522174375 h 694"/>
                <a:gd name="T60" fmla="*/ 2147483647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7 w 3112"/>
                <a:gd name="T13" fmla="*/ 907256250 h 584"/>
                <a:gd name="T14" fmla="*/ 2147483647 w 3112"/>
                <a:gd name="T15" fmla="*/ 771167813 h 584"/>
                <a:gd name="T16" fmla="*/ 2147483647 w 3112"/>
                <a:gd name="T17" fmla="*/ 640119688 h 584"/>
                <a:gd name="T18" fmla="*/ 2147483647 w 3112"/>
                <a:gd name="T19" fmla="*/ 509071563 h 584"/>
                <a:gd name="T20" fmla="*/ 2147483647 w 3112"/>
                <a:gd name="T21" fmla="*/ 388104063 h 584"/>
                <a:gd name="T22" fmla="*/ 2147483647 w 3112"/>
                <a:gd name="T23" fmla="*/ 272176875 h 584"/>
                <a:gd name="T24" fmla="*/ 2147483647 w 3112"/>
                <a:gd name="T25" fmla="*/ 221773750 h 584"/>
                <a:gd name="T26" fmla="*/ 2147483647 w 3112"/>
                <a:gd name="T27" fmla="*/ 171370625 h 584"/>
                <a:gd name="T28" fmla="*/ 2147483647 w 3112"/>
                <a:gd name="T29" fmla="*/ 131048125 h 584"/>
                <a:gd name="T30" fmla="*/ 2147483647 w 3112"/>
                <a:gd name="T31" fmla="*/ 90725625 h 584"/>
                <a:gd name="T32" fmla="*/ 2147483647 w 3112"/>
                <a:gd name="T33" fmla="*/ 60483750 h 584"/>
                <a:gd name="T34" fmla="*/ 2147483647 w 3112"/>
                <a:gd name="T35" fmla="*/ 35282188 h 584"/>
                <a:gd name="T36" fmla="*/ 2147483647 w 3112"/>
                <a:gd name="T37" fmla="*/ 15120938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 useBgFill="1">
          <p:nvSpPr>
            <p:cNvPr id="10" name="Freeform 25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4431875 w 8196"/>
                <a:gd name="T51" fmla="*/ 110886875 h 1192"/>
                <a:gd name="T52" fmla="*/ 1335682813 w 8196"/>
                <a:gd name="T53" fmla="*/ 186491563 h 1192"/>
                <a:gd name="T54" fmla="*/ 942538438 w 8196"/>
                <a:gd name="T55" fmla="*/ 272176875 h 1192"/>
                <a:gd name="T56" fmla="*/ 624998750 w 8196"/>
                <a:gd name="T57" fmla="*/ 362902500 h 1192"/>
                <a:gd name="T58" fmla="*/ 372983125 w 8196"/>
                <a:gd name="T59" fmla="*/ 443547500 h 1192"/>
                <a:gd name="T60" fmla="*/ 120967500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64F93-B586-439C-ABF9-5CB630D4DCE3}" type="datetime1">
              <a:rPr lang="en-US" smtClean="0"/>
              <a:t>5/17/2021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2017 © COMPdata. All rights reserved 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E594C-379F-4862-B7FD-37865016ED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944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0BCC1-B7F5-4D53-A7E4-E2ABC655E95A}" type="datetime1">
              <a:rPr lang="en-US" smtClean="0"/>
              <a:t>5/17/2021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2017 © COMPdata. All rights reserved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EEE10-1F40-4683-B75D-4571BC78C3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463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2426910 h 640"/>
              <a:gd name="T6" fmla="*/ 2147483647 w 2706"/>
              <a:gd name="T7" fmla="*/ 47345203 h 640"/>
              <a:gd name="T8" fmla="*/ 2147483647 w 2706"/>
              <a:gd name="T9" fmla="*/ 74755995 h 640"/>
              <a:gd name="T10" fmla="*/ 2147483647 w 2706"/>
              <a:gd name="T11" fmla="*/ 102165671 h 640"/>
              <a:gd name="T12" fmla="*/ 2147483647 w 2706"/>
              <a:gd name="T13" fmla="*/ 134560345 h 640"/>
              <a:gd name="T14" fmla="*/ 2147483647 w 2706"/>
              <a:gd name="T15" fmla="*/ 166953902 h 640"/>
              <a:gd name="T16" fmla="*/ 2088287069 w 2706"/>
              <a:gd name="T17" fmla="*/ 204332458 h 640"/>
              <a:gd name="T18" fmla="*/ 1936864244 w 2706"/>
              <a:gd name="T19" fmla="*/ 241709897 h 640"/>
              <a:gd name="T20" fmla="*/ 1936864244 w 2706"/>
              <a:gd name="T21" fmla="*/ 241709897 h 640"/>
              <a:gd name="T22" fmla="*/ 1663397460 w 2706"/>
              <a:gd name="T23" fmla="*/ 313973394 h 640"/>
              <a:gd name="T24" fmla="*/ 1396711723 w 2706"/>
              <a:gd name="T25" fmla="*/ 378761625 h 640"/>
              <a:gd name="T26" fmla="*/ 1141325958 w 2706"/>
              <a:gd name="T27" fmla="*/ 438565975 h 640"/>
              <a:gd name="T28" fmla="*/ 894980172 w 2706"/>
              <a:gd name="T29" fmla="*/ 495878941 h 640"/>
              <a:gd name="T30" fmla="*/ 659935422 w 2706"/>
              <a:gd name="T31" fmla="*/ 545715527 h 640"/>
              <a:gd name="T32" fmla="*/ 431669593 w 2706"/>
              <a:gd name="T33" fmla="*/ 590569348 h 640"/>
              <a:gd name="T34" fmla="*/ 212444804 w 2706"/>
              <a:gd name="T35" fmla="*/ 632930669 h 640"/>
              <a:gd name="T36" fmla="*/ 0 w 2706"/>
              <a:gd name="T37" fmla="*/ 670308108 h 640"/>
              <a:gd name="T38" fmla="*/ 0 w 2706"/>
              <a:gd name="T39" fmla="*/ 670308108 h 640"/>
              <a:gd name="T40" fmla="*/ 146902836 w 2706"/>
              <a:gd name="T41" fmla="*/ 692735019 h 640"/>
              <a:gd name="T42" fmla="*/ 287026751 w 2706"/>
              <a:gd name="T43" fmla="*/ 712670546 h 640"/>
              <a:gd name="T44" fmla="*/ 422629614 w 2706"/>
              <a:gd name="T45" fmla="*/ 730113574 h 640"/>
              <a:gd name="T46" fmla="*/ 555972483 w 2706"/>
              <a:gd name="T47" fmla="*/ 745064104 h 640"/>
              <a:gd name="T48" fmla="*/ 684795362 w 2706"/>
              <a:gd name="T49" fmla="*/ 760015749 h 640"/>
              <a:gd name="T50" fmla="*/ 809098253 w 2706"/>
              <a:gd name="T51" fmla="*/ 769982396 h 640"/>
              <a:gd name="T52" fmla="*/ 928881154 w 2706"/>
              <a:gd name="T53" fmla="*/ 779950160 h 640"/>
              <a:gd name="T54" fmla="*/ 1046404060 w 2706"/>
              <a:gd name="T55" fmla="*/ 787425425 h 640"/>
              <a:gd name="T56" fmla="*/ 1161665909 w 2706"/>
              <a:gd name="T57" fmla="*/ 792409307 h 640"/>
              <a:gd name="T58" fmla="*/ 1272408832 w 2706"/>
              <a:gd name="T59" fmla="*/ 794901806 h 640"/>
              <a:gd name="T60" fmla="*/ 1378630703 w 2706"/>
              <a:gd name="T61" fmla="*/ 797393188 h 640"/>
              <a:gd name="T62" fmla="*/ 1482593642 w 2706"/>
              <a:gd name="T63" fmla="*/ 797393188 h 640"/>
              <a:gd name="T64" fmla="*/ 1584295524 w 2706"/>
              <a:gd name="T65" fmla="*/ 794901806 h 640"/>
              <a:gd name="T66" fmla="*/ 1683738474 w 2706"/>
              <a:gd name="T67" fmla="*/ 792409307 h 640"/>
              <a:gd name="T68" fmla="*/ 1778660372 w 2706"/>
              <a:gd name="T69" fmla="*/ 787425425 h 640"/>
              <a:gd name="T70" fmla="*/ 1871322275 w 2706"/>
              <a:gd name="T71" fmla="*/ 779950160 h 640"/>
              <a:gd name="T72" fmla="*/ 1959464189 w 2706"/>
              <a:gd name="T73" fmla="*/ 772474896 h 640"/>
              <a:gd name="T74" fmla="*/ 2047606104 w 2706"/>
              <a:gd name="T75" fmla="*/ 762507132 h 640"/>
              <a:gd name="T76" fmla="*/ 2131228029 w 2706"/>
              <a:gd name="T77" fmla="*/ 750047985 h 640"/>
              <a:gd name="T78" fmla="*/ 2147483647 w 2706"/>
              <a:gd name="T79" fmla="*/ 737588839 h 640"/>
              <a:gd name="T80" fmla="*/ 2147483647 w 2706"/>
              <a:gd name="T81" fmla="*/ 722637193 h 640"/>
              <a:gd name="T82" fmla="*/ 2147483647 w 2706"/>
              <a:gd name="T83" fmla="*/ 707686664 h 640"/>
              <a:gd name="T84" fmla="*/ 2147483647 w 2706"/>
              <a:gd name="T85" fmla="*/ 690243636 h 640"/>
              <a:gd name="T86" fmla="*/ 2147483647 w 2706"/>
              <a:gd name="T87" fmla="*/ 672800607 h 640"/>
              <a:gd name="T88" fmla="*/ 2147483647 w 2706"/>
              <a:gd name="T89" fmla="*/ 652866196 h 640"/>
              <a:gd name="T90" fmla="*/ 2147483647 w 2706"/>
              <a:gd name="T91" fmla="*/ 632930669 h 640"/>
              <a:gd name="T92" fmla="*/ 2147483647 w 2706"/>
              <a:gd name="T93" fmla="*/ 610503759 h 640"/>
              <a:gd name="T94" fmla="*/ 2147483647 w 2706"/>
              <a:gd name="T95" fmla="*/ 588077965 h 640"/>
              <a:gd name="T96" fmla="*/ 2147483647 w 2706"/>
              <a:gd name="T97" fmla="*/ 538240263 h 640"/>
              <a:gd name="T98" fmla="*/ 2147483647 w 2706"/>
              <a:gd name="T99" fmla="*/ 485911178 h 640"/>
              <a:gd name="T100" fmla="*/ 2147483647 w 2706"/>
              <a:gd name="T101" fmla="*/ 485911178 h 640"/>
              <a:gd name="T102" fmla="*/ 2147483647 w 2706"/>
              <a:gd name="T103" fmla="*/ 483419795 h 640"/>
              <a:gd name="T104" fmla="*/ 2147483647 w 2706"/>
              <a:gd name="T105" fmla="*/ 483419795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7 w 5216"/>
              <a:gd name="T1" fmla="*/ 890318333 h 762"/>
              <a:gd name="T2" fmla="*/ 2147483647 w 5216"/>
              <a:gd name="T3" fmla="*/ 855403517 h 762"/>
              <a:gd name="T4" fmla="*/ 2147483647 w 5216"/>
              <a:gd name="T5" fmla="*/ 760636483 h 762"/>
              <a:gd name="T6" fmla="*/ 2147483647 w 5216"/>
              <a:gd name="T7" fmla="*/ 633448150 h 762"/>
              <a:gd name="T8" fmla="*/ 2147483647 w 5216"/>
              <a:gd name="T9" fmla="*/ 466356850 h 762"/>
              <a:gd name="T10" fmla="*/ 2147483647 w 5216"/>
              <a:gd name="T11" fmla="*/ 369095183 h 762"/>
              <a:gd name="T12" fmla="*/ 2147483647 w 5216"/>
              <a:gd name="T13" fmla="*/ 294278517 h 762"/>
              <a:gd name="T14" fmla="*/ 2147483647 w 5216"/>
              <a:gd name="T15" fmla="*/ 229438150 h 762"/>
              <a:gd name="T16" fmla="*/ 2147483647 w 5216"/>
              <a:gd name="T17" fmla="*/ 174571850 h 762"/>
              <a:gd name="T18" fmla="*/ 2147483647 w 5216"/>
              <a:gd name="T19" fmla="*/ 127188333 h 762"/>
              <a:gd name="T20" fmla="*/ 1966522170 w 5216"/>
              <a:gd name="T21" fmla="*/ 89780000 h 762"/>
              <a:gd name="T22" fmla="*/ 1507667316 w 5216"/>
              <a:gd name="T23" fmla="*/ 34914817 h 762"/>
              <a:gd name="T24" fmla="*/ 1096279949 w 5216"/>
              <a:gd name="T25" fmla="*/ 4988150 h 762"/>
              <a:gd name="T26" fmla="*/ 727838697 w 5216"/>
              <a:gd name="T27" fmla="*/ 0 h 762"/>
              <a:gd name="T28" fmla="*/ 404605842 w 5216"/>
              <a:gd name="T29" fmla="*/ 12469817 h 762"/>
              <a:gd name="T30" fmla="*/ 124320165 w 5216"/>
              <a:gd name="T31" fmla="*/ 39901850 h 762"/>
              <a:gd name="T32" fmla="*/ 0 w 5216"/>
              <a:gd name="T33" fmla="*/ 59853333 h 762"/>
              <a:gd name="T34" fmla="*/ 354878201 w 5216"/>
              <a:gd name="T35" fmla="*/ 107236850 h 762"/>
              <a:gd name="T36" fmla="*/ 736880376 w 5216"/>
              <a:gd name="T37" fmla="*/ 174571850 h 762"/>
              <a:gd name="T38" fmla="*/ 1146007590 w 5216"/>
              <a:gd name="T39" fmla="*/ 261858333 h 762"/>
              <a:gd name="T40" fmla="*/ 1584518931 w 5216"/>
              <a:gd name="T41" fmla="*/ 369095183 h 762"/>
              <a:gd name="T42" fmla="*/ 1984604465 w 5216"/>
              <a:gd name="T43" fmla="*/ 471345000 h 762"/>
              <a:gd name="T44" fmla="*/ 2147483647 w 5216"/>
              <a:gd name="T45" fmla="*/ 643423333 h 762"/>
              <a:gd name="T46" fmla="*/ 2147483647 w 5216"/>
              <a:gd name="T47" fmla="*/ 713251850 h 762"/>
              <a:gd name="T48" fmla="*/ 2147483647 w 5216"/>
              <a:gd name="T49" fmla="*/ 773105183 h 762"/>
              <a:gd name="T50" fmla="*/ 2147483647 w 5216"/>
              <a:gd name="T51" fmla="*/ 825476850 h 762"/>
              <a:gd name="T52" fmla="*/ 2147483647 w 5216"/>
              <a:gd name="T53" fmla="*/ 865379817 h 762"/>
              <a:gd name="T54" fmla="*/ 2147483647 w 5216"/>
              <a:gd name="T55" fmla="*/ 900293517 h 762"/>
              <a:gd name="T56" fmla="*/ 2147483647 w 5216"/>
              <a:gd name="T57" fmla="*/ 922738517 h 762"/>
              <a:gd name="T58" fmla="*/ 2147483647 w 5216"/>
              <a:gd name="T59" fmla="*/ 940196483 h 762"/>
              <a:gd name="T60" fmla="*/ 2147483647 w 5216"/>
              <a:gd name="T61" fmla="*/ 950171667 h 762"/>
              <a:gd name="T62" fmla="*/ 2147483647 w 5216"/>
              <a:gd name="T63" fmla="*/ 950171667 h 762"/>
              <a:gd name="T64" fmla="*/ 2147483647 w 5216"/>
              <a:gd name="T65" fmla="*/ 945183517 h 762"/>
              <a:gd name="T66" fmla="*/ 2147483647 w 5216"/>
              <a:gd name="T67" fmla="*/ 932714817 h 762"/>
              <a:gd name="T68" fmla="*/ 2147483647 w 5216"/>
              <a:gd name="T69" fmla="*/ 912763333 h 762"/>
              <a:gd name="T70" fmla="*/ 2147483647 w 5216"/>
              <a:gd name="T71" fmla="*/ 890318333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87226308 h 694"/>
              <a:gd name="T2" fmla="*/ 0 w 5144"/>
              <a:gd name="T3" fmla="*/ 87226308 h 694"/>
              <a:gd name="T4" fmla="*/ 20333568 w 5144"/>
              <a:gd name="T5" fmla="*/ 82242107 h 694"/>
              <a:gd name="T6" fmla="*/ 81336397 w 5144"/>
              <a:gd name="T7" fmla="*/ 69781047 h 694"/>
              <a:gd name="T8" fmla="*/ 185266001 w 5144"/>
              <a:gd name="T9" fmla="*/ 52335785 h 694"/>
              <a:gd name="T10" fmla="*/ 253046686 w 5144"/>
              <a:gd name="T11" fmla="*/ 42367383 h 694"/>
              <a:gd name="T12" fmla="*/ 332123444 w 5144"/>
              <a:gd name="T13" fmla="*/ 32397865 h 694"/>
              <a:gd name="T14" fmla="*/ 420237697 w 5144"/>
              <a:gd name="T15" fmla="*/ 24922121 h 694"/>
              <a:gd name="T16" fmla="*/ 521907662 w 5144"/>
              <a:gd name="T17" fmla="*/ 17445262 h 694"/>
              <a:gd name="T18" fmla="*/ 632615122 w 5144"/>
              <a:gd name="T19" fmla="*/ 9968402 h 694"/>
              <a:gd name="T20" fmla="*/ 756879357 w 5144"/>
              <a:gd name="T21" fmla="*/ 4984201 h 694"/>
              <a:gd name="T22" fmla="*/ 892439664 w 5144"/>
              <a:gd name="T23" fmla="*/ 2492659 h 694"/>
              <a:gd name="T24" fmla="*/ 1039297107 w 5144"/>
              <a:gd name="T25" fmla="*/ 0 h 694"/>
              <a:gd name="T26" fmla="*/ 1197450622 w 5144"/>
              <a:gd name="T27" fmla="*/ 2492659 h 694"/>
              <a:gd name="T28" fmla="*/ 1366901272 w 5144"/>
              <a:gd name="T29" fmla="*/ 7476860 h 694"/>
              <a:gd name="T30" fmla="*/ 1549907633 w 5144"/>
              <a:gd name="T31" fmla="*/ 17445262 h 694"/>
              <a:gd name="T32" fmla="*/ 1744211130 w 5144"/>
              <a:gd name="T33" fmla="*/ 29906322 h 694"/>
              <a:gd name="T34" fmla="*/ 1949811762 w 5144"/>
              <a:gd name="T35" fmla="*/ 49843126 h 694"/>
              <a:gd name="T36" fmla="*/ 2147483647 w 5144"/>
              <a:gd name="T37" fmla="*/ 72272589 h 694"/>
              <a:gd name="T38" fmla="*/ 2147483647 w 5144"/>
              <a:gd name="T39" fmla="*/ 99687369 h 694"/>
              <a:gd name="T40" fmla="*/ 2147483647 w 5144"/>
              <a:gd name="T41" fmla="*/ 132085234 h 694"/>
              <a:gd name="T42" fmla="*/ 2147483647 w 5144"/>
              <a:gd name="T43" fmla="*/ 171959958 h 694"/>
              <a:gd name="T44" fmla="*/ 2147483647 w 5144"/>
              <a:gd name="T45" fmla="*/ 216818883 h 694"/>
              <a:gd name="T46" fmla="*/ 2147483647 w 5144"/>
              <a:gd name="T47" fmla="*/ 269154668 h 694"/>
              <a:gd name="T48" fmla="*/ 2147483647 w 5144"/>
              <a:gd name="T49" fmla="*/ 331458855 h 694"/>
              <a:gd name="T50" fmla="*/ 2147483647 w 5144"/>
              <a:gd name="T51" fmla="*/ 398747244 h 694"/>
              <a:gd name="T52" fmla="*/ 2147483647 w 5144"/>
              <a:gd name="T53" fmla="*/ 473512491 h 694"/>
              <a:gd name="T54" fmla="*/ 2147483647 w 5144"/>
              <a:gd name="T55" fmla="*/ 558247257 h 694"/>
              <a:gd name="T56" fmla="*/ 2147483647 w 5144"/>
              <a:gd name="T57" fmla="*/ 650456650 h 694"/>
              <a:gd name="T58" fmla="*/ 2147483647 w 5144"/>
              <a:gd name="T59" fmla="*/ 752636678 h 694"/>
              <a:gd name="T60" fmla="*/ 2147483647 w 5144"/>
              <a:gd name="T61" fmla="*/ 864783991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728951997 h 584"/>
              <a:gd name="T2" fmla="*/ 0 w 3112"/>
              <a:gd name="T3" fmla="*/ 728951997 h 584"/>
              <a:gd name="T4" fmla="*/ 101618145 w 3112"/>
              <a:gd name="T5" fmla="*/ 698994561 h 584"/>
              <a:gd name="T6" fmla="*/ 379372423 w 3112"/>
              <a:gd name="T7" fmla="*/ 621606192 h 584"/>
              <a:gd name="T8" fmla="*/ 571317689 w 3112"/>
              <a:gd name="T9" fmla="*/ 569181237 h 584"/>
              <a:gd name="T10" fmla="*/ 792617915 w 3112"/>
              <a:gd name="T11" fmla="*/ 511764493 h 584"/>
              <a:gd name="T12" fmla="*/ 1038759242 w 3112"/>
              <a:gd name="T13" fmla="*/ 449353726 h 584"/>
              <a:gd name="T14" fmla="*/ 1302965568 w 3112"/>
              <a:gd name="T15" fmla="*/ 381951170 h 584"/>
              <a:gd name="T16" fmla="*/ 1582977838 w 3112"/>
              <a:gd name="T17" fmla="*/ 317044508 h 584"/>
              <a:gd name="T18" fmla="*/ 1869766210 w 3112"/>
              <a:gd name="T19" fmla="*/ 252137846 h 584"/>
              <a:gd name="T20" fmla="*/ 2147483647 w 3112"/>
              <a:gd name="T21" fmla="*/ 192224091 h 584"/>
              <a:gd name="T22" fmla="*/ 2147483647 w 3112"/>
              <a:gd name="T23" fmla="*/ 134806230 h 584"/>
              <a:gd name="T24" fmla="*/ 2147483647 w 3112"/>
              <a:gd name="T25" fmla="*/ 109841699 h 584"/>
              <a:gd name="T26" fmla="*/ 2147483647 w 3112"/>
              <a:gd name="T27" fmla="*/ 84878286 h 584"/>
              <a:gd name="T28" fmla="*/ 2147483647 w 3112"/>
              <a:gd name="T29" fmla="*/ 64906662 h 584"/>
              <a:gd name="T30" fmla="*/ 2147483647 w 3112"/>
              <a:gd name="T31" fmla="*/ 44935037 h 584"/>
              <a:gd name="T32" fmla="*/ 2147483647 w 3112"/>
              <a:gd name="T33" fmla="*/ 29957436 h 584"/>
              <a:gd name="T34" fmla="*/ 2147483647 w 3112"/>
              <a:gd name="T35" fmla="*/ 17474613 h 584"/>
              <a:gd name="T36" fmla="*/ 2147483647 w 3112"/>
              <a:gd name="T37" fmla="*/ 7488800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7 w 8196"/>
              <a:gd name="T1" fmla="*/ 636203066 h 1192"/>
              <a:gd name="T2" fmla="*/ 2147483647 w 8196"/>
              <a:gd name="T3" fmla="*/ 708272557 h 1192"/>
              <a:gd name="T4" fmla="*/ 2147483647 w 8196"/>
              <a:gd name="T5" fmla="*/ 770402158 h 1192"/>
              <a:gd name="T6" fmla="*/ 2147483647 w 8196"/>
              <a:gd name="T7" fmla="*/ 827560144 h 1192"/>
              <a:gd name="T8" fmla="*/ 2147483647 w 8196"/>
              <a:gd name="T9" fmla="*/ 872293546 h 1192"/>
              <a:gd name="T10" fmla="*/ 2147483647 w 8196"/>
              <a:gd name="T11" fmla="*/ 907085945 h 1192"/>
              <a:gd name="T12" fmla="*/ 2147483647 w 8196"/>
              <a:gd name="T13" fmla="*/ 931937340 h 1192"/>
              <a:gd name="T14" fmla="*/ 2147483647 w 8196"/>
              <a:gd name="T15" fmla="*/ 946848846 h 1192"/>
              <a:gd name="T16" fmla="*/ 2147483647 w 8196"/>
              <a:gd name="T17" fmla="*/ 944363037 h 1192"/>
              <a:gd name="T18" fmla="*/ 2147483647 w 8196"/>
              <a:gd name="T19" fmla="*/ 931937340 h 1192"/>
              <a:gd name="T20" fmla="*/ 2147483647 w 8196"/>
              <a:gd name="T21" fmla="*/ 902115443 h 1192"/>
              <a:gd name="T22" fmla="*/ 2147483647 w 8196"/>
              <a:gd name="T23" fmla="*/ 857382041 h 1192"/>
              <a:gd name="T24" fmla="*/ 2147483647 w 8196"/>
              <a:gd name="T25" fmla="*/ 797738247 h 1192"/>
              <a:gd name="T26" fmla="*/ 2147483647 w 8196"/>
              <a:gd name="T27" fmla="*/ 718213560 h 1192"/>
              <a:gd name="T28" fmla="*/ 2147483647 w 8196"/>
              <a:gd name="T29" fmla="*/ 621291560 h 1192"/>
              <a:gd name="T30" fmla="*/ 2147483647 w 8196"/>
              <a:gd name="T31" fmla="*/ 504488666 h 1192"/>
              <a:gd name="T32" fmla="*/ 2147483647 w 8196"/>
              <a:gd name="T33" fmla="*/ 367804880 h 1192"/>
              <a:gd name="T34" fmla="*/ 2147483647 w 8196"/>
              <a:gd name="T35" fmla="*/ 298220083 h 1192"/>
              <a:gd name="T36" fmla="*/ 2147483647 w 8196"/>
              <a:gd name="T37" fmla="*/ 183901883 h 1192"/>
              <a:gd name="T38" fmla="*/ 2147483647 w 8196"/>
              <a:gd name="T39" fmla="*/ 101891388 h 1192"/>
              <a:gd name="T40" fmla="*/ 2147483647 w 8196"/>
              <a:gd name="T41" fmla="*/ 44733403 h 1192"/>
              <a:gd name="T42" fmla="*/ 2011879287 w 8196"/>
              <a:gd name="T43" fmla="*/ 12425697 h 1192"/>
              <a:gd name="T44" fmla="*/ 1656175490 w 8196"/>
              <a:gd name="T45" fmla="*/ 0 h 1192"/>
              <a:gd name="T46" fmla="*/ 1338986883 w 8196"/>
              <a:gd name="T47" fmla="*/ 4970502 h 1192"/>
              <a:gd name="T48" fmla="*/ 1058048554 w 8196"/>
              <a:gd name="T49" fmla="*/ 24851395 h 1192"/>
              <a:gd name="T50" fmla="*/ 811095593 w 8196"/>
              <a:gd name="T51" fmla="*/ 54673292 h 1192"/>
              <a:gd name="T52" fmla="*/ 600391847 w 8196"/>
              <a:gd name="T53" fmla="*/ 91951499 h 1192"/>
              <a:gd name="T54" fmla="*/ 423672404 w 8196"/>
              <a:gd name="T55" fmla="*/ 134199093 h 1192"/>
              <a:gd name="T56" fmla="*/ 280938329 w 8196"/>
              <a:gd name="T57" fmla="*/ 178932495 h 1192"/>
              <a:gd name="T58" fmla="*/ 167656607 w 8196"/>
              <a:gd name="T59" fmla="*/ 218694281 h 1192"/>
              <a:gd name="T60" fmla="*/ 54374886 w 8196"/>
              <a:gd name="T61" fmla="*/ 268398186 h 1192"/>
              <a:gd name="T62" fmla="*/ 0 w 8196"/>
              <a:gd name="T63" fmla="*/ 298220083 h 1192"/>
              <a:gd name="T64" fmla="*/ 2147483647 w 8196"/>
              <a:gd name="T65" fmla="*/ 1481159409 h 1192"/>
              <a:gd name="T66" fmla="*/ 2147483647 w 8196"/>
              <a:gd name="T67" fmla="*/ 1473704213 h 1192"/>
              <a:gd name="T68" fmla="*/ 2147483647 w 8196"/>
              <a:gd name="T69" fmla="*/ 633717257 h 1192"/>
              <a:gd name="T70" fmla="*/ 2147483647 w 8196"/>
              <a:gd name="T71" fmla="*/ 636203066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AD30B-1E19-4FF0-AF0F-A9AAE92058B0}" type="datetime1">
              <a:rPr lang="en-US" smtClean="0"/>
              <a:t>5/17/2021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2017 © COMPdata. All rights reserved 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00526-8FAE-4FEE-B0DF-D621B169A0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577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2DAC2-63F3-4370-99DB-5EB1D3CAFB6E}" type="datetime1">
              <a:rPr lang="en-US" smtClean="0"/>
              <a:t>5/17/2021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2017 © COMPdata. All rights reserved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2D91F-4578-42BD-A5BA-489EC057E7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431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F11DC-1CE0-4D90-954D-9091B23587EF}" type="datetime1">
              <a:rPr lang="en-US" smtClean="0"/>
              <a:t>5/17/2021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2017 © COMPdata. All rights reserved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F8D2C-5661-41D4-B9F4-C6CDC9204A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F068D-E765-4FB6-91EB-FC8AFB0F958A}" type="datetime1">
              <a:rPr lang="en-US" smtClean="0"/>
              <a:t>5/17/2021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2017 © COMPdata. All rights reserved 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0FBE9-0569-4E36-9CF2-7E71DB1BC6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586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3" name="Group 1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362813 h 640"/>
                <a:gd name="T6" fmla="*/ 2147483647 w 2706"/>
                <a:gd name="T7" fmla="*/ 95765938 h 640"/>
                <a:gd name="T8" fmla="*/ 2147483647 w 2706"/>
                <a:gd name="T9" fmla="*/ 151209375 h 640"/>
                <a:gd name="T10" fmla="*/ 2147483647 w 2706"/>
                <a:gd name="T11" fmla="*/ 206652813 h 640"/>
                <a:gd name="T12" fmla="*/ 2147483647 w 2706"/>
                <a:gd name="T13" fmla="*/ 272176875 h 640"/>
                <a:gd name="T14" fmla="*/ 2147483647 w 2706"/>
                <a:gd name="T15" fmla="*/ 337700938 h 640"/>
                <a:gd name="T16" fmla="*/ 2147483647 w 2706"/>
                <a:gd name="T17" fmla="*/ 413305625 h 640"/>
                <a:gd name="T18" fmla="*/ 2147483647 w 2706"/>
                <a:gd name="T19" fmla="*/ 488910313 h 640"/>
                <a:gd name="T20" fmla="*/ 2147483647 w 2706"/>
                <a:gd name="T21" fmla="*/ 488910313 h 640"/>
                <a:gd name="T22" fmla="*/ 2147483647 w 2706"/>
                <a:gd name="T23" fmla="*/ 635079375 h 640"/>
                <a:gd name="T24" fmla="*/ 2147483647 w 2706"/>
                <a:gd name="T25" fmla="*/ 766127500 h 640"/>
                <a:gd name="T26" fmla="*/ 2147483647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7 w 2706"/>
                <a:gd name="T55" fmla="*/ 1592738750 h 640"/>
                <a:gd name="T56" fmla="*/ 2147483647 w 2706"/>
                <a:gd name="T57" fmla="*/ 1602819375 h 640"/>
                <a:gd name="T58" fmla="*/ 2147483647 w 2706"/>
                <a:gd name="T59" fmla="*/ 1607859688 h 640"/>
                <a:gd name="T60" fmla="*/ 2147483647 w 2706"/>
                <a:gd name="T61" fmla="*/ 1612900000 h 640"/>
                <a:gd name="T62" fmla="*/ 2147483647 w 2706"/>
                <a:gd name="T63" fmla="*/ 1612900000 h 640"/>
                <a:gd name="T64" fmla="*/ 2147483647 w 2706"/>
                <a:gd name="T65" fmla="*/ 1607859688 h 640"/>
                <a:gd name="T66" fmla="*/ 2147483647 w 2706"/>
                <a:gd name="T67" fmla="*/ 1602819375 h 640"/>
                <a:gd name="T68" fmla="*/ 2147483647 w 2706"/>
                <a:gd name="T69" fmla="*/ 1592738750 h 640"/>
                <a:gd name="T70" fmla="*/ 2147483647 w 2706"/>
                <a:gd name="T71" fmla="*/ 1577617813 h 640"/>
                <a:gd name="T72" fmla="*/ 2147483647 w 2706"/>
                <a:gd name="T73" fmla="*/ 1562496875 h 640"/>
                <a:gd name="T74" fmla="*/ 2147483647 w 2706"/>
                <a:gd name="T75" fmla="*/ 1542335625 h 640"/>
                <a:gd name="T76" fmla="*/ 2147483647 w 2706"/>
                <a:gd name="T77" fmla="*/ 1517134063 h 640"/>
                <a:gd name="T78" fmla="*/ 2147483647 w 2706"/>
                <a:gd name="T79" fmla="*/ 1491932500 h 640"/>
                <a:gd name="T80" fmla="*/ 2147483647 w 2706"/>
                <a:gd name="T81" fmla="*/ 1461690625 h 640"/>
                <a:gd name="T82" fmla="*/ 2147483647 w 2706"/>
                <a:gd name="T83" fmla="*/ 1431448750 h 640"/>
                <a:gd name="T84" fmla="*/ 2147483647 w 2706"/>
                <a:gd name="T85" fmla="*/ 1396166563 h 640"/>
                <a:gd name="T86" fmla="*/ 2147483647 w 2706"/>
                <a:gd name="T87" fmla="*/ 1360884375 h 640"/>
                <a:gd name="T88" fmla="*/ 2147483647 w 2706"/>
                <a:gd name="T89" fmla="*/ 1320561875 h 640"/>
                <a:gd name="T90" fmla="*/ 2147483647 w 2706"/>
                <a:gd name="T91" fmla="*/ 1280239375 h 640"/>
                <a:gd name="T92" fmla="*/ 2147483647 w 2706"/>
                <a:gd name="T93" fmla="*/ 1234876563 h 640"/>
                <a:gd name="T94" fmla="*/ 2147483647 w 2706"/>
                <a:gd name="T95" fmla="*/ 1189513750 h 640"/>
                <a:gd name="T96" fmla="*/ 2147483647 w 2706"/>
                <a:gd name="T97" fmla="*/ 1088707500 h 640"/>
                <a:gd name="T98" fmla="*/ 2147483647 w 2706"/>
                <a:gd name="T99" fmla="*/ 982860938 h 640"/>
                <a:gd name="T100" fmla="*/ 2147483647 w 2706"/>
                <a:gd name="T101" fmla="*/ 982860938 h 640"/>
                <a:gd name="T102" fmla="*/ 2147483647 w 2706"/>
                <a:gd name="T103" fmla="*/ 977820625 h 640"/>
                <a:gd name="T104" fmla="*/ 2147483647 w 2706"/>
                <a:gd name="T105" fmla="*/ 977820625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1799391563 h 762"/>
                <a:gd name="T2" fmla="*/ 2147483647 w 5216"/>
                <a:gd name="T3" fmla="*/ 1728827188 h 762"/>
                <a:gd name="T4" fmla="*/ 2147483647 w 5216"/>
                <a:gd name="T5" fmla="*/ 1537295313 h 762"/>
                <a:gd name="T6" fmla="*/ 2147483647 w 5216"/>
                <a:gd name="T7" fmla="*/ 1280239375 h 762"/>
                <a:gd name="T8" fmla="*/ 2147483647 w 5216"/>
                <a:gd name="T9" fmla="*/ 942538438 h 762"/>
                <a:gd name="T10" fmla="*/ 2147483647 w 5216"/>
                <a:gd name="T11" fmla="*/ 745966250 h 762"/>
                <a:gd name="T12" fmla="*/ 2147483647 w 5216"/>
                <a:gd name="T13" fmla="*/ 594756875 h 762"/>
                <a:gd name="T14" fmla="*/ 2147483647 w 5216"/>
                <a:gd name="T15" fmla="*/ 463708750 h 762"/>
                <a:gd name="T16" fmla="*/ 2147483647 w 5216"/>
                <a:gd name="T17" fmla="*/ 352821875 h 762"/>
                <a:gd name="T18" fmla="*/ 2147483647 w 5216"/>
                <a:gd name="T19" fmla="*/ 257055938 h 762"/>
                <a:gd name="T20" fmla="*/ 2147483647 w 5216"/>
                <a:gd name="T21" fmla="*/ 181451250 h 762"/>
                <a:gd name="T22" fmla="*/ 2147483647 w 5216"/>
                <a:gd name="T23" fmla="*/ 70564375 h 762"/>
                <a:gd name="T24" fmla="*/ 2147483647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7 w 5216"/>
                <a:gd name="T39" fmla="*/ 529232813 h 762"/>
                <a:gd name="T40" fmla="*/ 2147483647 w 5216"/>
                <a:gd name="T41" fmla="*/ 745966250 h 762"/>
                <a:gd name="T42" fmla="*/ 2147483647 w 5216"/>
                <a:gd name="T43" fmla="*/ 952619063 h 762"/>
                <a:gd name="T44" fmla="*/ 2147483647 w 5216"/>
                <a:gd name="T45" fmla="*/ 1300400625 h 762"/>
                <a:gd name="T46" fmla="*/ 2147483647 w 5216"/>
                <a:gd name="T47" fmla="*/ 1441529375 h 762"/>
                <a:gd name="T48" fmla="*/ 2147483647 w 5216"/>
                <a:gd name="T49" fmla="*/ 1562496875 h 762"/>
                <a:gd name="T50" fmla="*/ 2147483647 w 5216"/>
                <a:gd name="T51" fmla="*/ 1668343438 h 762"/>
                <a:gd name="T52" fmla="*/ 2147483647 w 5216"/>
                <a:gd name="T53" fmla="*/ 1748988438 h 762"/>
                <a:gd name="T54" fmla="*/ 2147483647 w 5216"/>
                <a:gd name="T55" fmla="*/ 1819552813 h 762"/>
                <a:gd name="T56" fmla="*/ 2147483647 w 5216"/>
                <a:gd name="T57" fmla="*/ 1864915625 h 762"/>
                <a:gd name="T58" fmla="*/ 2147483647 w 5216"/>
                <a:gd name="T59" fmla="*/ 1900197813 h 762"/>
                <a:gd name="T60" fmla="*/ 2147483647 w 5216"/>
                <a:gd name="T61" fmla="*/ 1920359063 h 762"/>
                <a:gd name="T62" fmla="*/ 2147483647 w 5216"/>
                <a:gd name="T63" fmla="*/ 1920359063 h 762"/>
                <a:gd name="T64" fmla="*/ 2147483647 w 5216"/>
                <a:gd name="T65" fmla="*/ 1910278438 h 762"/>
                <a:gd name="T66" fmla="*/ 2147483647 w 5216"/>
                <a:gd name="T67" fmla="*/ 1885076875 h 762"/>
                <a:gd name="T68" fmla="*/ 2147483647 w 5216"/>
                <a:gd name="T69" fmla="*/ 1844754375 h 762"/>
                <a:gd name="T70" fmla="*/ 2147483647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7 w 5144"/>
                <a:gd name="T25" fmla="*/ 0 h 694"/>
                <a:gd name="T26" fmla="*/ 2147483647 w 5144"/>
                <a:gd name="T27" fmla="*/ 5040313 h 694"/>
                <a:gd name="T28" fmla="*/ 2147483647 w 5144"/>
                <a:gd name="T29" fmla="*/ 15120938 h 694"/>
                <a:gd name="T30" fmla="*/ 2147483647 w 5144"/>
                <a:gd name="T31" fmla="*/ 35282188 h 694"/>
                <a:gd name="T32" fmla="*/ 2147483647 w 5144"/>
                <a:gd name="T33" fmla="*/ 60483750 h 694"/>
                <a:gd name="T34" fmla="*/ 2147483647 w 5144"/>
                <a:gd name="T35" fmla="*/ 100806250 h 694"/>
                <a:gd name="T36" fmla="*/ 2147483647 w 5144"/>
                <a:gd name="T37" fmla="*/ 146169063 h 694"/>
                <a:gd name="T38" fmla="*/ 2147483647 w 5144"/>
                <a:gd name="T39" fmla="*/ 201612500 h 694"/>
                <a:gd name="T40" fmla="*/ 2147483647 w 5144"/>
                <a:gd name="T41" fmla="*/ 267136563 h 694"/>
                <a:gd name="T42" fmla="*/ 2147483647 w 5144"/>
                <a:gd name="T43" fmla="*/ 347781563 h 694"/>
                <a:gd name="T44" fmla="*/ 2147483647 w 5144"/>
                <a:gd name="T45" fmla="*/ 438507188 h 694"/>
                <a:gd name="T46" fmla="*/ 2147483647 w 5144"/>
                <a:gd name="T47" fmla="*/ 544353750 h 694"/>
                <a:gd name="T48" fmla="*/ 2147483647 w 5144"/>
                <a:gd name="T49" fmla="*/ 670361563 h 694"/>
                <a:gd name="T50" fmla="*/ 2147483647 w 5144"/>
                <a:gd name="T51" fmla="*/ 806450000 h 694"/>
                <a:gd name="T52" fmla="*/ 2147483647 w 5144"/>
                <a:gd name="T53" fmla="*/ 957659375 h 694"/>
                <a:gd name="T54" fmla="*/ 2147483647 w 5144"/>
                <a:gd name="T55" fmla="*/ 1129030000 h 694"/>
                <a:gd name="T56" fmla="*/ 2147483647 w 5144"/>
                <a:gd name="T57" fmla="*/ 1315521563 h 694"/>
                <a:gd name="T58" fmla="*/ 2147483647 w 5144"/>
                <a:gd name="T59" fmla="*/ 1522174375 h 694"/>
                <a:gd name="T60" fmla="*/ 2147483647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7 w 3112"/>
                <a:gd name="T13" fmla="*/ 907256250 h 584"/>
                <a:gd name="T14" fmla="*/ 2147483647 w 3112"/>
                <a:gd name="T15" fmla="*/ 771167813 h 584"/>
                <a:gd name="T16" fmla="*/ 2147483647 w 3112"/>
                <a:gd name="T17" fmla="*/ 640119688 h 584"/>
                <a:gd name="T18" fmla="*/ 2147483647 w 3112"/>
                <a:gd name="T19" fmla="*/ 509071563 h 584"/>
                <a:gd name="T20" fmla="*/ 2147483647 w 3112"/>
                <a:gd name="T21" fmla="*/ 388104063 h 584"/>
                <a:gd name="T22" fmla="*/ 2147483647 w 3112"/>
                <a:gd name="T23" fmla="*/ 272176875 h 584"/>
                <a:gd name="T24" fmla="*/ 2147483647 w 3112"/>
                <a:gd name="T25" fmla="*/ 221773750 h 584"/>
                <a:gd name="T26" fmla="*/ 2147483647 w 3112"/>
                <a:gd name="T27" fmla="*/ 171370625 h 584"/>
                <a:gd name="T28" fmla="*/ 2147483647 w 3112"/>
                <a:gd name="T29" fmla="*/ 131048125 h 584"/>
                <a:gd name="T30" fmla="*/ 2147483647 w 3112"/>
                <a:gd name="T31" fmla="*/ 90725625 h 584"/>
                <a:gd name="T32" fmla="*/ 2147483647 w 3112"/>
                <a:gd name="T33" fmla="*/ 60483750 h 584"/>
                <a:gd name="T34" fmla="*/ 2147483647 w 3112"/>
                <a:gd name="T35" fmla="*/ 35282188 h 584"/>
                <a:gd name="T36" fmla="*/ 2147483647 w 3112"/>
                <a:gd name="T37" fmla="*/ 15120938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 useBgFill="1">
          <p:nvSpPr>
            <p:cNvPr id="8" name="Freeform 25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9063908 w 8196"/>
                <a:gd name="T51" fmla="*/ 110886875 h 1192"/>
                <a:gd name="T52" fmla="*/ 1339111161 w 8196"/>
                <a:gd name="T53" fmla="*/ 186491563 h 1192"/>
                <a:gd name="T54" fmla="*/ 944958629 w 8196"/>
                <a:gd name="T55" fmla="*/ 272176875 h 1192"/>
                <a:gd name="T56" fmla="*/ 626603132 w 8196"/>
                <a:gd name="T57" fmla="*/ 362902500 h 1192"/>
                <a:gd name="T58" fmla="*/ 373939989 w 8196"/>
                <a:gd name="T59" fmla="*/ 443547500 h 1192"/>
                <a:gd name="T60" fmla="*/ 121278436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42FC7-48AD-4F3A-BE1E-0327B3FB38C8}" type="datetime1">
              <a:rPr lang="en-US" smtClean="0"/>
              <a:t>5/17/2021</a:t>
            </a:fld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2017 © COMPdata. All rights reserved </a:t>
            </a:r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AF6C5-E6D0-4F1C-9460-BE4282F983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614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362813 h 640"/>
                <a:gd name="T6" fmla="*/ 2147483647 w 2706"/>
                <a:gd name="T7" fmla="*/ 95765938 h 640"/>
                <a:gd name="T8" fmla="*/ 2147483647 w 2706"/>
                <a:gd name="T9" fmla="*/ 151209375 h 640"/>
                <a:gd name="T10" fmla="*/ 2147483647 w 2706"/>
                <a:gd name="T11" fmla="*/ 206652813 h 640"/>
                <a:gd name="T12" fmla="*/ 2147483647 w 2706"/>
                <a:gd name="T13" fmla="*/ 272176875 h 640"/>
                <a:gd name="T14" fmla="*/ 2147483647 w 2706"/>
                <a:gd name="T15" fmla="*/ 337700938 h 640"/>
                <a:gd name="T16" fmla="*/ 2147483647 w 2706"/>
                <a:gd name="T17" fmla="*/ 413305625 h 640"/>
                <a:gd name="T18" fmla="*/ 2147483647 w 2706"/>
                <a:gd name="T19" fmla="*/ 488910313 h 640"/>
                <a:gd name="T20" fmla="*/ 2147483647 w 2706"/>
                <a:gd name="T21" fmla="*/ 488910313 h 640"/>
                <a:gd name="T22" fmla="*/ 2147483647 w 2706"/>
                <a:gd name="T23" fmla="*/ 635079375 h 640"/>
                <a:gd name="T24" fmla="*/ 2147483647 w 2706"/>
                <a:gd name="T25" fmla="*/ 766127500 h 640"/>
                <a:gd name="T26" fmla="*/ 2147483647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7 w 2706"/>
                <a:gd name="T55" fmla="*/ 1592738750 h 640"/>
                <a:gd name="T56" fmla="*/ 2147483647 w 2706"/>
                <a:gd name="T57" fmla="*/ 1602819375 h 640"/>
                <a:gd name="T58" fmla="*/ 2147483647 w 2706"/>
                <a:gd name="T59" fmla="*/ 1607859688 h 640"/>
                <a:gd name="T60" fmla="*/ 2147483647 w 2706"/>
                <a:gd name="T61" fmla="*/ 1612900000 h 640"/>
                <a:gd name="T62" fmla="*/ 2147483647 w 2706"/>
                <a:gd name="T63" fmla="*/ 1612900000 h 640"/>
                <a:gd name="T64" fmla="*/ 2147483647 w 2706"/>
                <a:gd name="T65" fmla="*/ 1607859688 h 640"/>
                <a:gd name="T66" fmla="*/ 2147483647 w 2706"/>
                <a:gd name="T67" fmla="*/ 1602819375 h 640"/>
                <a:gd name="T68" fmla="*/ 2147483647 w 2706"/>
                <a:gd name="T69" fmla="*/ 1592738750 h 640"/>
                <a:gd name="T70" fmla="*/ 2147483647 w 2706"/>
                <a:gd name="T71" fmla="*/ 1577617813 h 640"/>
                <a:gd name="T72" fmla="*/ 2147483647 w 2706"/>
                <a:gd name="T73" fmla="*/ 1562496875 h 640"/>
                <a:gd name="T74" fmla="*/ 2147483647 w 2706"/>
                <a:gd name="T75" fmla="*/ 1542335625 h 640"/>
                <a:gd name="T76" fmla="*/ 2147483647 w 2706"/>
                <a:gd name="T77" fmla="*/ 1517134063 h 640"/>
                <a:gd name="T78" fmla="*/ 2147483647 w 2706"/>
                <a:gd name="T79" fmla="*/ 1491932500 h 640"/>
                <a:gd name="T80" fmla="*/ 2147483647 w 2706"/>
                <a:gd name="T81" fmla="*/ 1461690625 h 640"/>
                <a:gd name="T82" fmla="*/ 2147483647 w 2706"/>
                <a:gd name="T83" fmla="*/ 1431448750 h 640"/>
                <a:gd name="T84" fmla="*/ 2147483647 w 2706"/>
                <a:gd name="T85" fmla="*/ 1396166563 h 640"/>
                <a:gd name="T86" fmla="*/ 2147483647 w 2706"/>
                <a:gd name="T87" fmla="*/ 1360884375 h 640"/>
                <a:gd name="T88" fmla="*/ 2147483647 w 2706"/>
                <a:gd name="T89" fmla="*/ 1320561875 h 640"/>
                <a:gd name="T90" fmla="*/ 2147483647 w 2706"/>
                <a:gd name="T91" fmla="*/ 1280239375 h 640"/>
                <a:gd name="T92" fmla="*/ 2147483647 w 2706"/>
                <a:gd name="T93" fmla="*/ 1234876563 h 640"/>
                <a:gd name="T94" fmla="*/ 2147483647 w 2706"/>
                <a:gd name="T95" fmla="*/ 1189513750 h 640"/>
                <a:gd name="T96" fmla="*/ 2147483647 w 2706"/>
                <a:gd name="T97" fmla="*/ 1088707500 h 640"/>
                <a:gd name="T98" fmla="*/ 2147483647 w 2706"/>
                <a:gd name="T99" fmla="*/ 982860938 h 640"/>
                <a:gd name="T100" fmla="*/ 2147483647 w 2706"/>
                <a:gd name="T101" fmla="*/ 982860938 h 640"/>
                <a:gd name="T102" fmla="*/ 2147483647 w 2706"/>
                <a:gd name="T103" fmla="*/ 977820625 h 640"/>
                <a:gd name="T104" fmla="*/ 2147483647 w 2706"/>
                <a:gd name="T105" fmla="*/ 977820625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1799391563 h 762"/>
                <a:gd name="T2" fmla="*/ 2147483647 w 5216"/>
                <a:gd name="T3" fmla="*/ 1728827188 h 762"/>
                <a:gd name="T4" fmla="*/ 2147483647 w 5216"/>
                <a:gd name="T5" fmla="*/ 1537295313 h 762"/>
                <a:gd name="T6" fmla="*/ 2147483647 w 5216"/>
                <a:gd name="T7" fmla="*/ 1280239375 h 762"/>
                <a:gd name="T8" fmla="*/ 2147483647 w 5216"/>
                <a:gd name="T9" fmla="*/ 942538438 h 762"/>
                <a:gd name="T10" fmla="*/ 2147483647 w 5216"/>
                <a:gd name="T11" fmla="*/ 745966250 h 762"/>
                <a:gd name="T12" fmla="*/ 2147483647 w 5216"/>
                <a:gd name="T13" fmla="*/ 594756875 h 762"/>
                <a:gd name="T14" fmla="*/ 2147483647 w 5216"/>
                <a:gd name="T15" fmla="*/ 463708750 h 762"/>
                <a:gd name="T16" fmla="*/ 2147483647 w 5216"/>
                <a:gd name="T17" fmla="*/ 352821875 h 762"/>
                <a:gd name="T18" fmla="*/ 2147483647 w 5216"/>
                <a:gd name="T19" fmla="*/ 257055938 h 762"/>
                <a:gd name="T20" fmla="*/ 2147483647 w 5216"/>
                <a:gd name="T21" fmla="*/ 181451250 h 762"/>
                <a:gd name="T22" fmla="*/ 2147483647 w 5216"/>
                <a:gd name="T23" fmla="*/ 70564375 h 762"/>
                <a:gd name="T24" fmla="*/ 2147483647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7 w 5216"/>
                <a:gd name="T39" fmla="*/ 529232813 h 762"/>
                <a:gd name="T40" fmla="*/ 2147483647 w 5216"/>
                <a:gd name="T41" fmla="*/ 745966250 h 762"/>
                <a:gd name="T42" fmla="*/ 2147483647 w 5216"/>
                <a:gd name="T43" fmla="*/ 952619063 h 762"/>
                <a:gd name="T44" fmla="*/ 2147483647 w 5216"/>
                <a:gd name="T45" fmla="*/ 1300400625 h 762"/>
                <a:gd name="T46" fmla="*/ 2147483647 w 5216"/>
                <a:gd name="T47" fmla="*/ 1441529375 h 762"/>
                <a:gd name="T48" fmla="*/ 2147483647 w 5216"/>
                <a:gd name="T49" fmla="*/ 1562496875 h 762"/>
                <a:gd name="T50" fmla="*/ 2147483647 w 5216"/>
                <a:gd name="T51" fmla="*/ 1668343438 h 762"/>
                <a:gd name="T52" fmla="*/ 2147483647 w 5216"/>
                <a:gd name="T53" fmla="*/ 1748988438 h 762"/>
                <a:gd name="T54" fmla="*/ 2147483647 w 5216"/>
                <a:gd name="T55" fmla="*/ 1819552813 h 762"/>
                <a:gd name="T56" fmla="*/ 2147483647 w 5216"/>
                <a:gd name="T57" fmla="*/ 1864915625 h 762"/>
                <a:gd name="T58" fmla="*/ 2147483647 w 5216"/>
                <a:gd name="T59" fmla="*/ 1900197813 h 762"/>
                <a:gd name="T60" fmla="*/ 2147483647 w 5216"/>
                <a:gd name="T61" fmla="*/ 1920359063 h 762"/>
                <a:gd name="T62" fmla="*/ 2147483647 w 5216"/>
                <a:gd name="T63" fmla="*/ 1920359063 h 762"/>
                <a:gd name="T64" fmla="*/ 2147483647 w 5216"/>
                <a:gd name="T65" fmla="*/ 1910278438 h 762"/>
                <a:gd name="T66" fmla="*/ 2147483647 w 5216"/>
                <a:gd name="T67" fmla="*/ 1885076875 h 762"/>
                <a:gd name="T68" fmla="*/ 2147483647 w 5216"/>
                <a:gd name="T69" fmla="*/ 1844754375 h 762"/>
                <a:gd name="T70" fmla="*/ 2147483647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7 w 5144"/>
                <a:gd name="T25" fmla="*/ 0 h 694"/>
                <a:gd name="T26" fmla="*/ 2147483647 w 5144"/>
                <a:gd name="T27" fmla="*/ 5040313 h 694"/>
                <a:gd name="T28" fmla="*/ 2147483647 w 5144"/>
                <a:gd name="T29" fmla="*/ 15120938 h 694"/>
                <a:gd name="T30" fmla="*/ 2147483647 w 5144"/>
                <a:gd name="T31" fmla="*/ 35282188 h 694"/>
                <a:gd name="T32" fmla="*/ 2147483647 w 5144"/>
                <a:gd name="T33" fmla="*/ 60483750 h 694"/>
                <a:gd name="T34" fmla="*/ 2147483647 w 5144"/>
                <a:gd name="T35" fmla="*/ 100806250 h 694"/>
                <a:gd name="T36" fmla="*/ 2147483647 w 5144"/>
                <a:gd name="T37" fmla="*/ 146169063 h 694"/>
                <a:gd name="T38" fmla="*/ 2147483647 w 5144"/>
                <a:gd name="T39" fmla="*/ 201612500 h 694"/>
                <a:gd name="T40" fmla="*/ 2147483647 w 5144"/>
                <a:gd name="T41" fmla="*/ 267136563 h 694"/>
                <a:gd name="T42" fmla="*/ 2147483647 w 5144"/>
                <a:gd name="T43" fmla="*/ 347781563 h 694"/>
                <a:gd name="T44" fmla="*/ 2147483647 w 5144"/>
                <a:gd name="T45" fmla="*/ 438507188 h 694"/>
                <a:gd name="T46" fmla="*/ 2147483647 w 5144"/>
                <a:gd name="T47" fmla="*/ 544353750 h 694"/>
                <a:gd name="T48" fmla="*/ 2147483647 w 5144"/>
                <a:gd name="T49" fmla="*/ 670361563 h 694"/>
                <a:gd name="T50" fmla="*/ 2147483647 w 5144"/>
                <a:gd name="T51" fmla="*/ 806450000 h 694"/>
                <a:gd name="T52" fmla="*/ 2147483647 w 5144"/>
                <a:gd name="T53" fmla="*/ 957659375 h 694"/>
                <a:gd name="T54" fmla="*/ 2147483647 w 5144"/>
                <a:gd name="T55" fmla="*/ 1129030000 h 694"/>
                <a:gd name="T56" fmla="*/ 2147483647 w 5144"/>
                <a:gd name="T57" fmla="*/ 1315521563 h 694"/>
                <a:gd name="T58" fmla="*/ 2147483647 w 5144"/>
                <a:gd name="T59" fmla="*/ 1522174375 h 694"/>
                <a:gd name="T60" fmla="*/ 2147483647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7 w 3112"/>
                <a:gd name="T13" fmla="*/ 907256250 h 584"/>
                <a:gd name="T14" fmla="*/ 2147483647 w 3112"/>
                <a:gd name="T15" fmla="*/ 771167813 h 584"/>
                <a:gd name="T16" fmla="*/ 2147483647 w 3112"/>
                <a:gd name="T17" fmla="*/ 640119688 h 584"/>
                <a:gd name="T18" fmla="*/ 2147483647 w 3112"/>
                <a:gd name="T19" fmla="*/ 509071563 h 584"/>
                <a:gd name="T20" fmla="*/ 2147483647 w 3112"/>
                <a:gd name="T21" fmla="*/ 388104063 h 584"/>
                <a:gd name="T22" fmla="*/ 2147483647 w 3112"/>
                <a:gd name="T23" fmla="*/ 272176875 h 584"/>
                <a:gd name="T24" fmla="*/ 2147483647 w 3112"/>
                <a:gd name="T25" fmla="*/ 221773750 h 584"/>
                <a:gd name="T26" fmla="*/ 2147483647 w 3112"/>
                <a:gd name="T27" fmla="*/ 171370625 h 584"/>
                <a:gd name="T28" fmla="*/ 2147483647 w 3112"/>
                <a:gd name="T29" fmla="*/ 131048125 h 584"/>
                <a:gd name="T30" fmla="*/ 2147483647 w 3112"/>
                <a:gd name="T31" fmla="*/ 90725625 h 584"/>
                <a:gd name="T32" fmla="*/ 2147483647 w 3112"/>
                <a:gd name="T33" fmla="*/ 60483750 h 584"/>
                <a:gd name="T34" fmla="*/ 2147483647 w 3112"/>
                <a:gd name="T35" fmla="*/ 35282188 h 584"/>
                <a:gd name="T36" fmla="*/ 2147483647 w 3112"/>
                <a:gd name="T37" fmla="*/ 15120938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 useBgFill="1">
          <p:nvSpPr>
            <p:cNvPr id="11" name="Freeform 25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4431875 w 8196"/>
                <a:gd name="T51" fmla="*/ 110886875 h 1192"/>
                <a:gd name="T52" fmla="*/ 1335682813 w 8196"/>
                <a:gd name="T53" fmla="*/ 186491563 h 1192"/>
                <a:gd name="T54" fmla="*/ 942538438 w 8196"/>
                <a:gd name="T55" fmla="*/ 272176875 h 1192"/>
                <a:gd name="T56" fmla="*/ 624998750 w 8196"/>
                <a:gd name="T57" fmla="*/ 362902500 h 1192"/>
                <a:gd name="T58" fmla="*/ 372983125 w 8196"/>
                <a:gd name="T59" fmla="*/ 443547500 h 1192"/>
                <a:gd name="T60" fmla="*/ 120967500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AEAF3-D917-48CA-9F45-5C8D8718EBD2}" type="datetime1">
              <a:rPr lang="en-US" smtClean="0"/>
              <a:t>5/17/2021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2017 © COMPdata. All rights reserved </a:t>
            </a:r>
            <a:endParaRPr lang="en-US" dirty="0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7244C-6599-43B1-94A6-68BD79F6D1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144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6" name="Group 15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362813 h 640"/>
                <a:gd name="T6" fmla="*/ 2147483647 w 2706"/>
                <a:gd name="T7" fmla="*/ 95765938 h 640"/>
                <a:gd name="T8" fmla="*/ 2147483647 w 2706"/>
                <a:gd name="T9" fmla="*/ 151209375 h 640"/>
                <a:gd name="T10" fmla="*/ 2147483647 w 2706"/>
                <a:gd name="T11" fmla="*/ 206652813 h 640"/>
                <a:gd name="T12" fmla="*/ 2147483647 w 2706"/>
                <a:gd name="T13" fmla="*/ 272176875 h 640"/>
                <a:gd name="T14" fmla="*/ 2147483647 w 2706"/>
                <a:gd name="T15" fmla="*/ 337700938 h 640"/>
                <a:gd name="T16" fmla="*/ 2147483647 w 2706"/>
                <a:gd name="T17" fmla="*/ 413305625 h 640"/>
                <a:gd name="T18" fmla="*/ 2147483647 w 2706"/>
                <a:gd name="T19" fmla="*/ 488910313 h 640"/>
                <a:gd name="T20" fmla="*/ 2147483647 w 2706"/>
                <a:gd name="T21" fmla="*/ 488910313 h 640"/>
                <a:gd name="T22" fmla="*/ 2147483647 w 2706"/>
                <a:gd name="T23" fmla="*/ 635079375 h 640"/>
                <a:gd name="T24" fmla="*/ 2147483647 w 2706"/>
                <a:gd name="T25" fmla="*/ 766127500 h 640"/>
                <a:gd name="T26" fmla="*/ 2147483647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7 w 2706"/>
                <a:gd name="T55" fmla="*/ 1592738750 h 640"/>
                <a:gd name="T56" fmla="*/ 2147483647 w 2706"/>
                <a:gd name="T57" fmla="*/ 1602819375 h 640"/>
                <a:gd name="T58" fmla="*/ 2147483647 w 2706"/>
                <a:gd name="T59" fmla="*/ 1607859688 h 640"/>
                <a:gd name="T60" fmla="*/ 2147483647 w 2706"/>
                <a:gd name="T61" fmla="*/ 1612900000 h 640"/>
                <a:gd name="T62" fmla="*/ 2147483647 w 2706"/>
                <a:gd name="T63" fmla="*/ 1612900000 h 640"/>
                <a:gd name="T64" fmla="*/ 2147483647 w 2706"/>
                <a:gd name="T65" fmla="*/ 1607859688 h 640"/>
                <a:gd name="T66" fmla="*/ 2147483647 w 2706"/>
                <a:gd name="T67" fmla="*/ 1602819375 h 640"/>
                <a:gd name="T68" fmla="*/ 2147483647 w 2706"/>
                <a:gd name="T69" fmla="*/ 1592738750 h 640"/>
                <a:gd name="T70" fmla="*/ 2147483647 w 2706"/>
                <a:gd name="T71" fmla="*/ 1577617813 h 640"/>
                <a:gd name="T72" fmla="*/ 2147483647 w 2706"/>
                <a:gd name="T73" fmla="*/ 1562496875 h 640"/>
                <a:gd name="T74" fmla="*/ 2147483647 w 2706"/>
                <a:gd name="T75" fmla="*/ 1542335625 h 640"/>
                <a:gd name="T76" fmla="*/ 2147483647 w 2706"/>
                <a:gd name="T77" fmla="*/ 1517134063 h 640"/>
                <a:gd name="T78" fmla="*/ 2147483647 w 2706"/>
                <a:gd name="T79" fmla="*/ 1491932500 h 640"/>
                <a:gd name="T80" fmla="*/ 2147483647 w 2706"/>
                <a:gd name="T81" fmla="*/ 1461690625 h 640"/>
                <a:gd name="T82" fmla="*/ 2147483647 w 2706"/>
                <a:gd name="T83" fmla="*/ 1431448750 h 640"/>
                <a:gd name="T84" fmla="*/ 2147483647 w 2706"/>
                <a:gd name="T85" fmla="*/ 1396166563 h 640"/>
                <a:gd name="T86" fmla="*/ 2147483647 w 2706"/>
                <a:gd name="T87" fmla="*/ 1360884375 h 640"/>
                <a:gd name="T88" fmla="*/ 2147483647 w 2706"/>
                <a:gd name="T89" fmla="*/ 1320561875 h 640"/>
                <a:gd name="T90" fmla="*/ 2147483647 w 2706"/>
                <a:gd name="T91" fmla="*/ 1280239375 h 640"/>
                <a:gd name="T92" fmla="*/ 2147483647 w 2706"/>
                <a:gd name="T93" fmla="*/ 1234876563 h 640"/>
                <a:gd name="T94" fmla="*/ 2147483647 w 2706"/>
                <a:gd name="T95" fmla="*/ 1189513750 h 640"/>
                <a:gd name="T96" fmla="*/ 2147483647 w 2706"/>
                <a:gd name="T97" fmla="*/ 1088707500 h 640"/>
                <a:gd name="T98" fmla="*/ 2147483647 w 2706"/>
                <a:gd name="T99" fmla="*/ 982860938 h 640"/>
                <a:gd name="T100" fmla="*/ 2147483647 w 2706"/>
                <a:gd name="T101" fmla="*/ 982860938 h 640"/>
                <a:gd name="T102" fmla="*/ 2147483647 w 2706"/>
                <a:gd name="T103" fmla="*/ 977820625 h 640"/>
                <a:gd name="T104" fmla="*/ 2147483647 w 2706"/>
                <a:gd name="T105" fmla="*/ 977820625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1799391563 h 762"/>
                <a:gd name="T2" fmla="*/ 2147483647 w 5216"/>
                <a:gd name="T3" fmla="*/ 1728827188 h 762"/>
                <a:gd name="T4" fmla="*/ 2147483647 w 5216"/>
                <a:gd name="T5" fmla="*/ 1537295313 h 762"/>
                <a:gd name="T6" fmla="*/ 2147483647 w 5216"/>
                <a:gd name="T7" fmla="*/ 1280239375 h 762"/>
                <a:gd name="T8" fmla="*/ 2147483647 w 5216"/>
                <a:gd name="T9" fmla="*/ 942538438 h 762"/>
                <a:gd name="T10" fmla="*/ 2147483647 w 5216"/>
                <a:gd name="T11" fmla="*/ 745966250 h 762"/>
                <a:gd name="T12" fmla="*/ 2147483647 w 5216"/>
                <a:gd name="T13" fmla="*/ 594756875 h 762"/>
                <a:gd name="T14" fmla="*/ 2147483647 w 5216"/>
                <a:gd name="T15" fmla="*/ 463708750 h 762"/>
                <a:gd name="T16" fmla="*/ 2147483647 w 5216"/>
                <a:gd name="T17" fmla="*/ 352821875 h 762"/>
                <a:gd name="T18" fmla="*/ 2147483647 w 5216"/>
                <a:gd name="T19" fmla="*/ 257055938 h 762"/>
                <a:gd name="T20" fmla="*/ 2147483647 w 5216"/>
                <a:gd name="T21" fmla="*/ 181451250 h 762"/>
                <a:gd name="T22" fmla="*/ 2147483647 w 5216"/>
                <a:gd name="T23" fmla="*/ 70564375 h 762"/>
                <a:gd name="T24" fmla="*/ 2147483647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7 w 5216"/>
                <a:gd name="T39" fmla="*/ 529232813 h 762"/>
                <a:gd name="T40" fmla="*/ 2147483647 w 5216"/>
                <a:gd name="T41" fmla="*/ 745966250 h 762"/>
                <a:gd name="T42" fmla="*/ 2147483647 w 5216"/>
                <a:gd name="T43" fmla="*/ 952619063 h 762"/>
                <a:gd name="T44" fmla="*/ 2147483647 w 5216"/>
                <a:gd name="T45" fmla="*/ 1300400625 h 762"/>
                <a:gd name="T46" fmla="*/ 2147483647 w 5216"/>
                <a:gd name="T47" fmla="*/ 1441529375 h 762"/>
                <a:gd name="T48" fmla="*/ 2147483647 w 5216"/>
                <a:gd name="T49" fmla="*/ 1562496875 h 762"/>
                <a:gd name="T50" fmla="*/ 2147483647 w 5216"/>
                <a:gd name="T51" fmla="*/ 1668343438 h 762"/>
                <a:gd name="T52" fmla="*/ 2147483647 w 5216"/>
                <a:gd name="T53" fmla="*/ 1748988438 h 762"/>
                <a:gd name="T54" fmla="*/ 2147483647 w 5216"/>
                <a:gd name="T55" fmla="*/ 1819552813 h 762"/>
                <a:gd name="T56" fmla="*/ 2147483647 w 5216"/>
                <a:gd name="T57" fmla="*/ 1864915625 h 762"/>
                <a:gd name="T58" fmla="*/ 2147483647 w 5216"/>
                <a:gd name="T59" fmla="*/ 1900197813 h 762"/>
                <a:gd name="T60" fmla="*/ 2147483647 w 5216"/>
                <a:gd name="T61" fmla="*/ 1920359063 h 762"/>
                <a:gd name="T62" fmla="*/ 2147483647 w 5216"/>
                <a:gd name="T63" fmla="*/ 1920359063 h 762"/>
                <a:gd name="T64" fmla="*/ 2147483647 w 5216"/>
                <a:gd name="T65" fmla="*/ 1910278438 h 762"/>
                <a:gd name="T66" fmla="*/ 2147483647 w 5216"/>
                <a:gd name="T67" fmla="*/ 1885076875 h 762"/>
                <a:gd name="T68" fmla="*/ 2147483647 w 5216"/>
                <a:gd name="T69" fmla="*/ 1844754375 h 762"/>
                <a:gd name="T70" fmla="*/ 2147483647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7 w 5144"/>
                <a:gd name="T25" fmla="*/ 0 h 694"/>
                <a:gd name="T26" fmla="*/ 2147483647 w 5144"/>
                <a:gd name="T27" fmla="*/ 5040313 h 694"/>
                <a:gd name="T28" fmla="*/ 2147483647 w 5144"/>
                <a:gd name="T29" fmla="*/ 15120938 h 694"/>
                <a:gd name="T30" fmla="*/ 2147483647 w 5144"/>
                <a:gd name="T31" fmla="*/ 35282188 h 694"/>
                <a:gd name="T32" fmla="*/ 2147483647 w 5144"/>
                <a:gd name="T33" fmla="*/ 60483750 h 694"/>
                <a:gd name="T34" fmla="*/ 2147483647 w 5144"/>
                <a:gd name="T35" fmla="*/ 100806250 h 694"/>
                <a:gd name="T36" fmla="*/ 2147483647 w 5144"/>
                <a:gd name="T37" fmla="*/ 146169063 h 694"/>
                <a:gd name="T38" fmla="*/ 2147483647 w 5144"/>
                <a:gd name="T39" fmla="*/ 201612500 h 694"/>
                <a:gd name="T40" fmla="*/ 2147483647 w 5144"/>
                <a:gd name="T41" fmla="*/ 267136563 h 694"/>
                <a:gd name="T42" fmla="*/ 2147483647 w 5144"/>
                <a:gd name="T43" fmla="*/ 347781563 h 694"/>
                <a:gd name="T44" fmla="*/ 2147483647 w 5144"/>
                <a:gd name="T45" fmla="*/ 438507188 h 694"/>
                <a:gd name="T46" fmla="*/ 2147483647 w 5144"/>
                <a:gd name="T47" fmla="*/ 544353750 h 694"/>
                <a:gd name="T48" fmla="*/ 2147483647 w 5144"/>
                <a:gd name="T49" fmla="*/ 670361563 h 694"/>
                <a:gd name="T50" fmla="*/ 2147483647 w 5144"/>
                <a:gd name="T51" fmla="*/ 806450000 h 694"/>
                <a:gd name="T52" fmla="*/ 2147483647 w 5144"/>
                <a:gd name="T53" fmla="*/ 957659375 h 694"/>
                <a:gd name="T54" fmla="*/ 2147483647 w 5144"/>
                <a:gd name="T55" fmla="*/ 1129030000 h 694"/>
                <a:gd name="T56" fmla="*/ 2147483647 w 5144"/>
                <a:gd name="T57" fmla="*/ 1315521563 h 694"/>
                <a:gd name="T58" fmla="*/ 2147483647 w 5144"/>
                <a:gd name="T59" fmla="*/ 1522174375 h 694"/>
                <a:gd name="T60" fmla="*/ 2147483647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7 w 3112"/>
                <a:gd name="T13" fmla="*/ 907256250 h 584"/>
                <a:gd name="T14" fmla="*/ 2147483647 w 3112"/>
                <a:gd name="T15" fmla="*/ 771167813 h 584"/>
                <a:gd name="T16" fmla="*/ 2147483647 w 3112"/>
                <a:gd name="T17" fmla="*/ 640119688 h 584"/>
                <a:gd name="T18" fmla="*/ 2147483647 w 3112"/>
                <a:gd name="T19" fmla="*/ 509071563 h 584"/>
                <a:gd name="T20" fmla="*/ 2147483647 w 3112"/>
                <a:gd name="T21" fmla="*/ 388104063 h 584"/>
                <a:gd name="T22" fmla="*/ 2147483647 w 3112"/>
                <a:gd name="T23" fmla="*/ 272176875 h 584"/>
                <a:gd name="T24" fmla="*/ 2147483647 w 3112"/>
                <a:gd name="T25" fmla="*/ 221773750 h 584"/>
                <a:gd name="T26" fmla="*/ 2147483647 w 3112"/>
                <a:gd name="T27" fmla="*/ 171370625 h 584"/>
                <a:gd name="T28" fmla="*/ 2147483647 w 3112"/>
                <a:gd name="T29" fmla="*/ 131048125 h 584"/>
                <a:gd name="T30" fmla="*/ 2147483647 w 3112"/>
                <a:gd name="T31" fmla="*/ 90725625 h 584"/>
                <a:gd name="T32" fmla="*/ 2147483647 w 3112"/>
                <a:gd name="T33" fmla="*/ 60483750 h 584"/>
                <a:gd name="T34" fmla="*/ 2147483647 w 3112"/>
                <a:gd name="T35" fmla="*/ 35282188 h 584"/>
                <a:gd name="T36" fmla="*/ 2147483647 w 3112"/>
                <a:gd name="T37" fmla="*/ 15120938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 useBgFill="1">
          <p:nvSpPr>
            <p:cNvPr id="11" name="Freeform 2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4431875 w 8196"/>
                <a:gd name="T51" fmla="*/ 110886875 h 1192"/>
                <a:gd name="T52" fmla="*/ 1335682813 w 8196"/>
                <a:gd name="T53" fmla="*/ 186491563 h 1192"/>
                <a:gd name="T54" fmla="*/ 942538438 w 8196"/>
                <a:gd name="T55" fmla="*/ 272176875 h 1192"/>
                <a:gd name="T56" fmla="*/ 624998750 w 8196"/>
                <a:gd name="T57" fmla="*/ 362902500 h 1192"/>
                <a:gd name="T58" fmla="*/ 372983125 w 8196"/>
                <a:gd name="T59" fmla="*/ 443547500 h 1192"/>
                <a:gd name="T60" fmla="*/ 120967500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A23AE-C948-41BB-A5DA-C16FCDFCDE0E}" type="datetime1">
              <a:rPr lang="en-US" smtClean="0"/>
              <a:t>5/17/2021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2017 © COMPdata. All rights reserved </a:t>
            </a:r>
            <a:endParaRPr lang="en-US" dirty="0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4FBEE-0AFC-4A72-8D25-F8C72FFA48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620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362813 h 640"/>
                <a:gd name="T6" fmla="*/ 2147483647 w 2706"/>
                <a:gd name="T7" fmla="*/ 95765938 h 640"/>
                <a:gd name="T8" fmla="*/ 2147483647 w 2706"/>
                <a:gd name="T9" fmla="*/ 151209375 h 640"/>
                <a:gd name="T10" fmla="*/ 2147483647 w 2706"/>
                <a:gd name="T11" fmla="*/ 206652813 h 640"/>
                <a:gd name="T12" fmla="*/ 2147483647 w 2706"/>
                <a:gd name="T13" fmla="*/ 272176875 h 640"/>
                <a:gd name="T14" fmla="*/ 2147483647 w 2706"/>
                <a:gd name="T15" fmla="*/ 337700938 h 640"/>
                <a:gd name="T16" fmla="*/ 2147483647 w 2706"/>
                <a:gd name="T17" fmla="*/ 413305625 h 640"/>
                <a:gd name="T18" fmla="*/ 2147483647 w 2706"/>
                <a:gd name="T19" fmla="*/ 488910313 h 640"/>
                <a:gd name="T20" fmla="*/ 2147483647 w 2706"/>
                <a:gd name="T21" fmla="*/ 488910313 h 640"/>
                <a:gd name="T22" fmla="*/ 2147483647 w 2706"/>
                <a:gd name="T23" fmla="*/ 635079375 h 640"/>
                <a:gd name="T24" fmla="*/ 2147483647 w 2706"/>
                <a:gd name="T25" fmla="*/ 766127500 h 640"/>
                <a:gd name="T26" fmla="*/ 2147483647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7 w 2706"/>
                <a:gd name="T55" fmla="*/ 1592738750 h 640"/>
                <a:gd name="T56" fmla="*/ 2147483647 w 2706"/>
                <a:gd name="T57" fmla="*/ 1602819375 h 640"/>
                <a:gd name="T58" fmla="*/ 2147483647 w 2706"/>
                <a:gd name="T59" fmla="*/ 1607859688 h 640"/>
                <a:gd name="T60" fmla="*/ 2147483647 w 2706"/>
                <a:gd name="T61" fmla="*/ 1612900000 h 640"/>
                <a:gd name="T62" fmla="*/ 2147483647 w 2706"/>
                <a:gd name="T63" fmla="*/ 1612900000 h 640"/>
                <a:gd name="T64" fmla="*/ 2147483647 w 2706"/>
                <a:gd name="T65" fmla="*/ 1607859688 h 640"/>
                <a:gd name="T66" fmla="*/ 2147483647 w 2706"/>
                <a:gd name="T67" fmla="*/ 1602819375 h 640"/>
                <a:gd name="T68" fmla="*/ 2147483647 w 2706"/>
                <a:gd name="T69" fmla="*/ 1592738750 h 640"/>
                <a:gd name="T70" fmla="*/ 2147483647 w 2706"/>
                <a:gd name="T71" fmla="*/ 1577617813 h 640"/>
                <a:gd name="T72" fmla="*/ 2147483647 w 2706"/>
                <a:gd name="T73" fmla="*/ 1562496875 h 640"/>
                <a:gd name="T74" fmla="*/ 2147483647 w 2706"/>
                <a:gd name="T75" fmla="*/ 1542335625 h 640"/>
                <a:gd name="T76" fmla="*/ 2147483647 w 2706"/>
                <a:gd name="T77" fmla="*/ 1517134063 h 640"/>
                <a:gd name="T78" fmla="*/ 2147483647 w 2706"/>
                <a:gd name="T79" fmla="*/ 1491932500 h 640"/>
                <a:gd name="T80" fmla="*/ 2147483647 w 2706"/>
                <a:gd name="T81" fmla="*/ 1461690625 h 640"/>
                <a:gd name="T82" fmla="*/ 2147483647 w 2706"/>
                <a:gd name="T83" fmla="*/ 1431448750 h 640"/>
                <a:gd name="T84" fmla="*/ 2147483647 w 2706"/>
                <a:gd name="T85" fmla="*/ 1396166563 h 640"/>
                <a:gd name="T86" fmla="*/ 2147483647 w 2706"/>
                <a:gd name="T87" fmla="*/ 1360884375 h 640"/>
                <a:gd name="T88" fmla="*/ 2147483647 w 2706"/>
                <a:gd name="T89" fmla="*/ 1320561875 h 640"/>
                <a:gd name="T90" fmla="*/ 2147483647 w 2706"/>
                <a:gd name="T91" fmla="*/ 1280239375 h 640"/>
                <a:gd name="T92" fmla="*/ 2147483647 w 2706"/>
                <a:gd name="T93" fmla="*/ 1234876563 h 640"/>
                <a:gd name="T94" fmla="*/ 2147483647 w 2706"/>
                <a:gd name="T95" fmla="*/ 1189513750 h 640"/>
                <a:gd name="T96" fmla="*/ 2147483647 w 2706"/>
                <a:gd name="T97" fmla="*/ 1088707500 h 640"/>
                <a:gd name="T98" fmla="*/ 2147483647 w 2706"/>
                <a:gd name="T99" fmla="*/ 982860938 h 640"/>
                <a:gd name="T100" fmla="*/ 2147483647 w 2706"/>
                <a:gd name="T101" fmla="*/ 982860938 h 640"/>
                <a:gd name="T102" fmla="*/ 2147483647 w 2706"/>
                <a:gd name="T103" fmla="*/ 977820625 h 640"/>
                <a:gd name="T104" fmla="*/ 2147483647 w 2706"/>
                <a:gd name="T105" fmla="*/ 977820625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1799391563 h 762"/>
                <a:gd name="T2" fmla="*/ 2147483647 w 5216"/>
                <a:gd name="T3" fmla="*/ 1728827188 h 762"/>
                <a:gd name="T4" fmla="*/ 2147483647 w 5216"/>
                <a:gd name="T5" fmla="*/ 1537295313 h 762"/>
                <a:gd name="T6" fmla="*/ 2147483647 w 5216"/>
                <a:gd name="T7" fmla="*/ 1280239375 h 762"/>
                <a:gd name="T8" fmla="*/ 2147483647 w 5216"/>
                <a:gd name="T9" fmla="*/ 942538438 h 762"/>
                <a:gd name="T10" fmla="*/ 2147483647 w 5216"/>
                <a:gd name="T11" fmla="*/ 745966250 h 762"/>
                <a:gd name="T12" fmla="*/ 2147483647 w 5216"/>
                <a:gd name="T13" fmla="*/ 594756875 h 762"/>
                <a:gd name="T14" fmla="*/ 2147483647 w 5216"/>
                <a:gd name="T15" fmla="*/ 463708750 h 762"/>
                <a:gd name="T16" fmla="*/ 2147483647 w 5216"/>
                <a:gd name="T17" fmla="*/ 352821875 h 762"/>
                <a:gd name="T18" fmla="*/ 2147483647 w 5216"/>
                <a:gd name="T19" fmla="*/ 257055938 h 762"/>
                <a:gd name="T20" fmla="*/ 2147483647 w 5216"/>
                <a:gd name="T21" fmla="*/ 181451250 h 762"/>
                <a:gd name="T22" fmla="*/ 2147483647 w 5216"/>
                <a:gd name="T23" fmla="*/ 70564375 h 762"/>
                <a:gd name="T24" fmla="*/ 2147483647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7 w 5216"/>
                <a:gd name="T39" fmla="*/ 529232813 h 762"/>
                <a:gd name="T40" fmla="*/ 2147483647 w 5216"/>
                <a:gd name="T41" fmla="*/ 745966250 h 762"/>
                <a:gd name="T42" fmla="*/ 2147483647 w 5216"/>
                <a:gd name="T43" fmla="*/ 952619063 h 762"/>
                <a:gd name="T44" fmla="*/ 2147483647 w 5216"/>
                <a:gd name="T45" fmla="*/ 1300400625 h 762"/>
                <a:gd name="T46" fmla="*/ 2147483647 w 5216"/>
                <a:gd name="T47" fmla="*/ 1441529375 h 762"/>
                <a:gd name="T48" fmla="*/ 2147483647 w 5216"/>
                <a:gd name="T49" fmla="*/ 1562496875 h 762"/>
                <a:gd name="T50" fmla="*/ 2147483647 w 5216"/>
                <a:gd name="T51" fmla="*/ 1668343438 h 762"/>
                <a:gd name="T52" fmla="*/ 2147483647 w 5216"/>
                <a:gd name="T53" fmla="*/ 1748988438 h 762"/>
                <a:gd name="T54" fmla="*/ 2147483647 w 5216"/>
                <a:gd name="T55" fmla="*/ 1819552813 h 762"/>
                <a:gd name="T56" fmla="*/ 2147483647 w 5216"/>
                <a:gd name="T57" fmla="*/ 1864915625 h 762"/>
                <a:gd name="T58" fmla="*/ 2147483647 w 5216"/>
                <a:gd name="T59" fmla="*/ 1900197813 h 762"/>
                <a:gd name="T60" fmla="*/ 2147483647 w 5216"/>
                <a:gd name="T61" fmla="*/ 1920359063 h 762"/>
                <a:gd name="T62" fmla="*/ 2147483647 w 5216"/>
                <a:gd name="T63" fmla="*/ 1920359063 h 762"/>
                <a:gd name="T64" fmla="*/ 2147483647 w 5216"/>
                <a:gd name="T65" fmla="*/ 1910278438 h 762"/>
                <a:gd name="T66" fmla="*/ 2147483647 w 5216"/>
                <a:gd name="T67" fmla="*/ 1885076875 h 762"/>
                <a:gd name="T68" fmla="*/ 2147483647 w 5216"/>
                <a:gd name="T69" fmla="*/ 1844754375 h 762"/>
                <a:gd name="T70" fmla="*/ 2147483647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7 w 5144"/>
                <a:gd name="T25" fmla="*/ 0 h 694"/>
                <a:gd name="T26" fmla="*/ 2147483647 w 5144"/>
                <a:gd name="T27" fmla="*/ 5040313 h 694"/>
                <a:gd name="T28" fmla="*/ 2147483647 w 5144"/>
                <a:gd name="T29" fmla="*/ 15120938 h 694"/>
                <a:gd name="T30" fmla="*/ 2147483647 w 5144"/>
                <a:gd name="T31" fmla="*/ 35282188 h 694"/>
                <a:gd name="T32" fmla="*/ 2147483647 w 5144"/>
                <a:gd name="T33" fmla="*/ 60483750 h 694"/>
                <a:gd name="T34" fmla="*/ 2147483647 w 5144"/>
                <a:gd name="T35" fmla="*/ 100806250 h 694"/>
                <a:gd name="T36" fmla="*/ 2147483647 w 5144"/>
                <a:gd name="T37" fmla="*/ 146169063 h 694"/>
                <a:gd name="T38" fmla="*/ 2147483647 w 5144"/>
                <a:gd name="T39" fmla="*/ 201612500 h 694"/>
                <a:gd name="T40" fmla="*/ 2147483647 w 5144"/>
                <a:gd name="T41" fmla="*/ 267136563 h 694"/>
                <a:gd name="T42" fmla="*/ 2147483647 w 5144"/>
                <a:gd name="T43" fmla="*/ 347781563 h 694"/>
                <a:gd name="T44" fmla="*/ 2147483647 w 5144"/>
                <a:gd name="T45" fmla="*/ 438507188 h 694"/>
                <a:gd name="T46" fmla="*/ 2147483647 w 5144"/>
                <a:gd name="T47" fmla="*/ 544353750 h 694"/>
                <a:gd name="T48" fmla="*/ 2147483647 w 5144"/>
                <a:gd name="T49" fmla="*/ 670361563 h 694"/>
                <a:gd name="T50" fmla="*/ 2147483647 w 5144"/>
                <a:gd name="T51" fmla="*/ 806450000 h 694"/>
                <a:gd name="T52" fmla="*/ 2147483647 w 5144"/>
                <a:gd name="T53" fmla="*/ 957659375 h 694"/>
                <a:gd name="T54" fmla="*/ 2147483647 w 5144"/>
                <a:gd name="T55" fmla="*/ 1129030000 h 694"/>
                <a:gd name="T56" fmla="*/ 2147483647 w 5144"/>
                <a:gd name="T57" fmla="*/ 1315521563 h 694"/>
                <a:gd name="T58" fmla="*/ 2147483647 w 5144"/>
                <a:gd name="T59" fmla="*/ 1522174375 h 694"/>
                <a:gd name="T60" fmla="*/ 2147483647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7 w 3112"/>
                <a:gd name="T13" fmla="*/ 907256250 h 584"/>
                <a:gd name="T14" fmla="*/ 2147483647 w 3112"/>
                <a:gd name="T15" fmla="*/ 771167813 h 584"/>
                <a:gd name="T16" fmla="*/ 2147483647 w 3112"/>
                <a:gd name="T17" fmla="*/ 640119688 h 584"/>
                <a:gd name="T18" fmla="*/ 2147483647 w 3112"/>
                <a:gd name="T19" fmla="*/ 509071563 h 584"/>
                <a:gd name="T20" fmla="*/ 2147483647 w 3112"/>
                <a:gd name="T21" fmla="*/ 388104063 h 584"/>
                <a:gd name="T22" fmla="*/ 2147483647 w 3112"/>
                <a:gd name="T23" fmla="*/ 272176875 h 584"/>
                <a:gd name="T24" fmla="*/ 2147483647 w 3112"/>
                <a:gd name="T25" fmla="*/ 221773750 h 584"/>
                <a:gd name="T26" fmla="*/ 2147483647 w 3112"/>
                <a:gd name="T27" fmla="*/ 171370625 h 584"/>
                <a:gd name="T28" fmla="*/ 2147483647 w 3112"/>
                <a:gd name="T29" fmla="*/ 131048125 h 584"/>
                <a:gd name="T30" fmla="*/ 2147483647 w 3112"/>
                <a:gd name="T31" fmla="*/ 90725625 h 584"/>
                <a:gd name="T32" fmla="*/ 2147483647 w 3112"/>
                <a:gd name="T33" fmla="*/ 60483750 h 584"/>
                <a:gd name="T34" fmla="*/ 2147483647 w 3112"/>
                <a:gd name="T35" fmla="*/ 35282188 h 584"/>
                <a:gd name="T36" fmla="*/ 2147483647 w 3112"/>
                <a:gd name="T37" fmla="*/ 15120938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9063908 w 8196"/>
                <a:gd name="T51" fmla="*/ 110886875 h 1192"/>
                <a:gd name="T52" fmla="*/ 1339111161 w 8196"/>
                <a:gd name="T53" fmla="*/ 186491563 h 1192"/>
                <a:gd name="T54" fmla="*/ 944958629 w 8196"/>
                <a:gd name="T55" fmla="*/ 272176875 h 1192"/>
                <a:gd name="T56" fmla="*/ 626603132 w 8196"/>
                <a:gd name="T57" fmla="*/ 362902500 h 1192"/>
                <a:gd name="T58" fmla="*/ 373939989 w 8196"/>
                <a:gd name="T59" fmla="*/ 443547500 h 1192"/>
                <a:gd name="T60" fmla="*/ 121278436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1BC3260E-F1A1-4D0E-A6B0-DA92BE39F37D}" type="datetime1">
              <a:rPr lang="en-US" smtClean="0"/>
              <a:t>5/17/2021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Copyright 2017 © COMPdata. All rights reserved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5ED6AB0B-9F28-4143-BD50-962D770D87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5" r:id="rId1"/>
    <p:sldLayoutId id="2147484120" r:id="rId2"/>
    <p:sldLayoutId id="2147484126" r:id="rId3"/>
    <p:sldLayoutId id="2147484121" r:id="rId4"/>
    <p:sldLayoutId id="2147484122" r:id="rId5"/>
    <p:sldLayoutId id="2147484123" r:id="rId6"/>
    <p:sldLayoutId id="2147484127" r:id="rId7"/>
    <p:sldLayoutId id="2147484128" r:id="rId8"/>
    <p:sldLayoutId id="2147484129" r:id="rId9"/>
    <p:sldLayoutId id="2147484124" r:id="rId10"/>
    <p:sldLayoutId id="2147484130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customerservice@team-iha.org" TargetMode="External"/><Relationship Id="rId2" Type="http://schemas.openxmlformats.org/officeDocument/2006/relationships/hyperlink" Target="https://www.compdatainfo.com/Data-Submission-Services/Illinois-Nurse-Staffing-Data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Customerservice@team-iha.or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healthcarereportcard.illinois.gov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customerservice@team-iha.org" TargetMode="External"/><Relationship Id="rId2" Type="http://schemas.openxmlformats.org/officeDocument/2006/relationships/hyperlink" Target="http://www.compdatainfo.com/nursestaffreporti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>
          <a:xfrm>
            <a:off x="775442" y="1180527"/>
            <a:ext cx="7632700" cy="109378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 smtClean="0"/>
              <a:t>Welcome</a:t>
            </a:r>
          </a:p>
        </p:txBody>
      </p:sp>
      <p:sp>
        <p:nvSpPr>
          <p:cNvPr id="8195" name="Subtitle 2"/>
          <p:cNvSpPr>
            <a:spLocks noGrp="1"/>
          </p:cNvSpPr>
          <p:nvPr>
            <p:ph type="subTitle" idx="1"/>
          </p:nvPr>
        </p:nvSpPr>
        <p:spPr>
          <a:xfrm>
            <a:off x="603504" y="3429000"/>
            <a:ext cx="7772400" cy="1752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2800" dirty="0" smtClean="0"/>
              <a:t>We will begin shortly</a:t>
            </a:r>
          </a:p>
        </p:txBody>
      </p:sp>
      <p:pic>
        <p:nvPicPr>
          <p:cNvPr id="8196" name="Content Placeholder 1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5385503"/>
            <a:ext cx="3200400" cy="863600"/>
          </a:xfrm>
        </p:spPr>
      </p:pic>
      <p:sp>
        <p:nvSpPr>
          <p:cNvPr id="3075" name="Title 1"/>
          <p:cNvSpPr txBox="1">
            <a:spLocks/>
          </p:cNvSpPr>
          <p:nvPr/>
        </p:nvSpPr>
        <p:spPr bwMode="auto">
          <a:xfrm>
            <a:off x="553192" y="2399062"/>
            <a:ext cx="8077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eaLnBrk="0" hangingPunct="0">
              <a:spcBef>
                <a:spcPct val="20000"/>
              </a:spcBef>
              <a:buFont typeface="Arial" charset="0"/>
              <a:defRPr sz="3200">
                <a:solidFill>
                  <a:srgbClr val="002060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b="1" dirty="0" smtClean="0">
                <a:latin typeface="+mj-lt"/>
              </a:rPr>
              <a:t>HRCA Nurse Staff Reporting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00" b="1" dirty="0" smtClean="0">
              <a:latin typeface="+mj-lt"/>
            </a:endParaRP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4489704" y="5328416"/>
            <a:ext cx="46482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eaLnBrk="0" hangingPunct="0">
              <a:spcBef>
                <a:spcPct val="20000"/>
              </a:spcBef>
              <a:buFont typeface="Arial" charset="0"/>
              <a:defRPr sz="3200">
                <a:solidFill>
                  <a:srgbClr val="002060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dirty="0" smtClean="0">
                <a:solidFill>
                  <a:schemeClr val="tx1"/>
                </a:solidFill>
                <a:latin typeface="+mj-lt"/>
              </a:rPr>
              <a:t>Facilitator: Katie Lasota, Director Customer Service/Nurse Staff Reporting </a:t>
            </a:r>
          </a:p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600" dirty="0" smtClean="0">
                <a:solidFill>
                  <a:schemeClr val="tx1"/>
                </a:solidFill>
                <a:latin typeface="+mj-lt"/>
              </a:rPr>
              <a:t>866-262-6222   or customerservice@team-iha.org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2017 -21© COMPdata. All rights reserved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12292"/>
            <a:ext cx="853440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System access: </a:t>
            </a:r>
          </a:p>
          <a:p>
            <a:pPr lvl="1"/>
            <a:r>
              <a:rPr lang="en-US" sz="1800" dirty="0" smtClean="0"/>
              <a:t>Password expiration is </a:t>
            </a:r>
            <a:r>
              <a:rPr lang="en-US" sz="1800" b="1" u="sng" dirty="0" smtClean="0"/>
              <a:t>90 days</a:t>
            </a:r>
            <a:r>
              <a:rPr lang="en-US" sz="1800" dirty="0" smtClean="0"/>
              <a:t>  </a:t>
            </a:r>
          </a:p>
          <a:p>
            <a:pPr lvl="1"/>
            <a:r>
              <a:rPr lang="en-US" sz="1800" dirty="0"/>
              <a:t>Multifactor </a:t>
            </a:r>
            <a:r>
              <a:rPr lang="en-US" sz="1800" dirty="0" smtClean="0"/>
              <a:t>Authentication required by phone </a:t>
            </a:r>
            <a:r>
              <a:rPr lang="en-US" sz="1800" dirty="0"/>
              <a:t>call or text message</a:t>
            </a:r>
            <a:endParaRPr lang="en-US" sz="1800" dirty="0" smtClean="0"/>
          </a:p>
          <a:p>
            <a:pPr lvl="1"/>
            <a:r>
              <a:rPr lang="en-US" sz="1800" dirty="0" smtClean="0"/>
              <a:t>Save time, take a moment to login and update your password </a:t>
            </a:r>
          </a:p>
          <a:p>
            <a:pPr lvl="1"/>
            <a:r>
              <a:rPr lang="en-US" sz="1800" dirty="0" smtClean="0"/>
              <a:t>Change your password using </a:t>
            </a:r>
            <a:r>
              <a:rPr lang="en-US" sz="1800" u="sng" dirty="0" smtClean="0"/>
              <a:t>Forgot Password </a:t>
            </a:r>
            <a:r>
              <a:rPr lang="en-US" sz="1800" dirty="0" smtClean="0"/>
              <a:t>link on login page</a:t>
            </a:r>
          </a:p>
          <a:p>
            <a:pPr marL="0" lvl="1" indent="0">
              <a:buNone/>
            </a:pPr>
            <a:r>
              <a:rPr lang="en-US" sz="2000" b="1" dirty="0"/>
              <a:t>Reporting web page: </a:t>
            </a:r>
          </a:p>
          <a:p>
            <a:pPr marL="622300" lvl="2" indent="-342900">
              <a:buFont typeface="Wingdings" panose="05000000000000000000" pitchFamily="2" charset="2"/>
              <a:buChar char="Ø"/>
            </a:pPr>
            <a:r>
              <a:rPr lang="en-US" sz="1400" b="1" dirty="0">
                <a:hlinkClick r:id="rId2"/>
              </a:rPr>
              <a:t>https://www.compdatainfo.com/Data-Submission-Services/Illinois-Nurse-Staffing-Data.aspx</a:t>
            </a:r>
            <a:endParaRPr lang="en-US" sz="1400" b="1" dirty="0"/>
          </a:p>
          <a:p>
            <a:pPr marL="622300" lvl="2" indent="-342900">
              <a:buFont typeface="Wingdings" panose="05000000000000000000" pitchFamily="2" charset="2"/>
              <a:buChar char="Ø"/>
            </a:pPr>
            <a:r>
              <a:rPr lang="en-US" i="1" dirty="0"/>
              <a:t>Bookmark this page or create a shortcut</a:t>
            </a:r>
          </a:p>
          <a:p>
            <a:pPr marL="0" indent="0">
              <a:buNone/>
            </a:pPr>
            <a:r>
              <a:rPr lang="en-US" sz="2000" b="1" dirty="0" smtClean="0"/>
              <a:t>Reporting system: </a:t>
            </a:r>
          </a:p>
          <a:p>
            <a:pPr lvl="1"/>
            <a:r>
              <a:rPr lang="en-US" sz="1800" dirty="0" smtClean="0"/>
              <a:t>Available Mon-Sun 24 hours a day</a:t>
            </a:r>
          </a:p>
          <a:p>
            <a:pPr lvl="1"/>
            <a:r>
              <a:rPr lang="en-US" sz="1800" dirty="0" smtClean="0"/>
              <a:t>Data must be in by </a:t>
            </a:r>
            <a:r>
              <a:rPr lang="en-US" sz="1800" i="1" u="sng" dirty="0" smtClean="0"/>
              <a:t>12 midnight </a:t>
            </a:r>
            <a:r>
              <a:rPr lang="en-US" sz="1800" dirty="0" smtClean="0"/>
              <a:t>on the due date</a:t>
            </a:r>
          </a:p>
          <a:p>
            <a:pPr lvl="1"/>
            <a:r>
              <a:rPr lang="en-US" sz="1800" dirty="0" smtClean="0"/>
              <a:t>There is </a:t>
            </a:r>
            <a:r>
              <a:rPr lang="en-US" sz="1800" b="1" i="1" u="sng" dirty="0" smtClean="0"/>
              <a:t>no</a:t>
            </a:r>
            <a:r>
              <a:rPr lang="en-US" sz="1800" dirty="0" smtClean="0"/>
              <a:t> automatic grace period after a due date</a:t>
            </a:r>
          </a:p>
          <a:p>
            <a:pPr lvl="1"/>
            <a:r>
              <a:rPr lang="en-US" sz="1800" b="1" dirty="0" smtClean="0"/>
              <a:t>Contact </a:t>
            </a:r>
            <a:r>
              <a:rPr lang="en-US" sz="1800" b="1" dirty="0"/>
              <a:t>us: </a:t>
            </a:r>
            <a:r>
              <a:rPr lang="en-US" sz="1800" b="1" dirty="0">
                <a:hlinkClick r:id="rId3"/>
              </a:rPr>
              <a:t>customerservice@team-iha.org</a:t>
            </a:r>
            <a:r>
              <a:rPr lang="en-US" sz="1800" dirty="0"/>
              <a:t> or call </a:t>
            </a:r>
            <a:r>
              <a:rPr lang="en-US" sz="1800" b="1" dirty="0" smtClean="0"/>
              <a:t>866-262-6222</a:t>
            </a:r>
            <a:endParaRPr lang="en-US" sz="1800" b="1" dirty="0"/>
          </a:p>
          <a:p>
            <a:pPr lvl="1">
              <a:buFont typeface="Candara" panose="020E0502030303020204" pitchFamily="34" charset="0"/>
              <a:buChar char="*"/>
            </a:pPr>
            <a:endParaRPr lang="en-US" sz="2000" dirty="0" smtClean="0"/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COMPdata Information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" y="6492875"/>
            <a:ext cx="3786188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Copyright 2017-21 © COMPdata. All rights reserved </a:t>
            </a:r>
            <a:endParaRPr lang="en-US" dirty="0"/>
          </a:p>
        </p:txBody>
      </p:sp>
      <p:pic>
        <p:nvPicPr>
          <p:cNvPr id="7" name="Content Placeholder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253823"/>
            <a:ext cx="1143000" cy="308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777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7. Live Demo </a:t>
            </a:r>
          </a:p>
        </p:txBody>
      </p:sp>
      <p:pic>
        <p:nvPicPr>
          <p:cNvPr id="14339" name="Picture 2" descr="D:\Users\klasota\AppData\Local\Microsoft\Windows\Temporary Internet Files\Content.IE5\B5T213IA\watching_tv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0800" y="2674939"/>
            <a:ext cx="4286250" cy="3214318"/>
          </a:xfrm>
          <a:noFill/>
        </p:spPr>
      </p:pic>
      <p:pic>
        <p:nvPicPr>
          <p:cNvPr id="14340" name="Picture 3" descr="D:\Users\klasota\AppData\Local\Microsoft\Windows\Temporary Internet Files\Content.IE5\T84A3TYZ\WatchTVDiminishDevelopment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384300"/>
            <a:ext cx="3048000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6" descr="D:\Users\klasota\AppData\Local\Microsoft\Windows\Temporary Internet Files\Content.IE5\UVN6ZOXP\tv2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27813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2017-21 © COMPdata. All rights reserved </a:t>
            </a:r>
            <a:endParaRPr lang="en-US" dirty="0"/>
          </a:p>
        </p:txBody>
      </p:sp>
      <p:pic>
        <p:nvPicPr>
          <p:cNvPr id="8" name="Content Placeholder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844902"/>
            <a:ext cx="1828800" cy="493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36873" y="2209800"/>
            <a:ext cx="5125121" cy="186204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15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Pussycat" pitchFamily="2" charset="0"/>
              </a:rPr>
              <a:t>QUESTIONS?</a:t>
            </a:r>
          </a:p>
        </p:txBody>
      </p:sp>
      <p:pic>
        <p:nvPicPr>
          <p:cNvPr id="15363" name="Content Placeholder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903788"/>
            <a:ext cx="37338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1"/>
          <p:cNvSpPr txBox="1">
            <a:spLocks noChangeArrowheads="1"/>
          </p:cNvSpPr>
          <p:nvPr/>
        </p:nvSpPr>
        <p:spPr bwMode="auto">
          <a:xfrm>
            <a:off x="5297488" y="4876800"/>
            <a:ext cx="35290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Arial" charset="0"/>
              </a:rPr>
              <a:t>Thank you for </a:t>
            </a:r>
            <a:r>
              <a:rPr lang="en-US" altLang="en-US" sz="1800" dirty="0" smtClean="0">
                <a:solidFill>
                  <a:schemeClr val="tx1"/>
                </a:solidFill>
                <a:latin typeface="Arial" charset="0"/>
              </a:rPr>
              <a:t>attending</a:t>
            </a: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Arial" charset="0"/>
                <a:hlinkClick r:id="rId4"/>
              </a:rPr>
              <a:t>Customerservice@team-iha.org</a:t>
            </a: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Arial" charset="0"/>
              </a:rPr>
              <a:t>866-262-6222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2017-21 </a:t>
            </a:r>
            <a:r>
              <a:rPr lang="en-US" dirty="0" smtClean="0"/>
              <a:t>© COMPdata. All rights reserved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5791200"/>
            <a:ext cx="2133600" cy="575941"/>
          </a:xfrm>
        </p:spPr>
      </p:pic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524000" y="685800"/>
            <a:ext cx="6477000" cy="457200"/>
          </a:xfrm>
        </p:spPr>
        <p:txBody>
          <a:bodyPr rtlCol="0">
            <a:normAutofit fontScale="90000"/>
          </a:bodyPr>
          <a:lstStyle/>
          <a:p>
            <a:pPr marL="571500" indent="-571500" algn="l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Learning Objectives</a:t>
            </a:r>
            <a:br>
              <a:rPr lang="en-US" altLang="en-US" dirty="0" smtClean="0"/>
            </a:b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2700" dirty="0" smtClean="0">
                <a:solidFill>
                  <a:schemeClr val="tx2"/>
                </a:solidFill>
              </a:rPr>
              <a:t/>
            </a:r>
            <a:br>
              <a:rPr lang="en-US" altLang="en-US" sz="2700" dirty="0" smtClean="0">
                <a:solidFill>
                  <a:schemeClr val="tx2"/>
                </a:solidFill>
              </a:rPr>
            </a:br>
            <a:r>
              <a:rPr lang="en-US" altLang="en-US" sz="2700" dirty="0" smtClean="0">
                <a:solidFill>
                  <a:schemeClr val="tx2"/>
                </a:solidFill>
              </a:rPr>
              <a:t/>
            </a:r>
            <a:br>
              <a:rPr lang="en-US" altLang="en-US" sz="2700" dirty="0" smtClean="0">
                <a:solidFill>
                  <a:schemeClr val="tx2"/>
                </a:solidFill>
              </a:rPr>
            </a:br>
            <a:r>
              <a:rPr lang="en-US" altLang="en-US" sz="1800" dirty="0" smtClean="0">
                <a:solidFill>
                  <a:schemeClr val="tx2"/>
                </a:solidFill>
              </a:rPr>
              <a:t/>
            </a:r>
            <a:br>
              <a:rPr lang="en-US" altLang="en-US" sz="1800" dirty="0" smtClean="0">
                <a:solidFill>
                  <a:schemeClr val="tx2"/>
                </a:solidFill>
              </a:rPr>
            </a:br>
            <a:r>
              <a:rPr lang="en-US" altLang="en-US" dirty="0" smtClean="0">
                <a:solidFill>
                  <a:schemeClr val="tx2"/>
                </a:solidFill>
              </a:rPr>
              <a:t/>
            </a:r>
            <a:br>
              <a:rPr lang="en-US" altLang="en-US" dirty="0" smtClean="0">
                <a:solidFill>
                  <a:schemeClr val="tx2"/>
                </a:solidFill>
              </a:rPr>
            </a:br>
            <a:r>
              <a:rPr lang="en-US" altLang="en-US" dirty="0" smtClean="0">
                <a:solidFill>
                  <a:schemeClr val="tx2"/>
                </a:solidFill>
              </a:rPr>
              <a:t> </a:t>
            </a:r>
            <a:br>
              <a:rPr lang="en-US" altLang="en-US" dirty="0" smtClean="0">
                <a:solidFill>
                  <a:schemeClr val="tx2"/>
                </a:solidFill>
              </a:rPr>
            </a:br>
            <a:r>
              <a:rPr lang="en-US" altLang="en-US" dirty="0" smtClean="0">
                <a:solidFill>
                  <a:schemeClr val="tx2"/>
                </a:solidFill>
              </a:rPr>
              <a:t/>
            </a:r>
            <a:br>
              <a:rPr lang="en-US" altLang="en-US" dirty="0" smtClean="0">
                <a:solidFill>
                  <a:schemeClr val="tx2"/>
                </a:solidFill>
              </a:rPr>
            </a:br>
            <a:r>
              <a:rPr lang="en-US" altLang="en-US" dirty="0" smtClean="0">
                <a:solidFill>
                  <a:schemeClr val="tx2"/>
                </a:solidFill>
              </a:rPr>
              <a:t/>
            </a:r>
            <a:br>
              <a:rPr lang="en-US" altLang="en-US" dirty="0" smtClean="0">
                <a:solidFill>
                  <a:schemeClr val="tx2"/>
                </a:solidFill>
              </a:rPr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746760" y="2133600"/>
            <a:ext cx="7620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0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dirty="0" smtClean="0"/>
              <a:t>Understand your role as the designated Data Coordinator for your facility</a:t>
            </a:r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dirty="0" smtClean="0"/>
              <a:t>Become familiar with IDPH Nurse Staff Reporting guidelines</a:t>
            </a:r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dirty="0" smtClean="0"/>
              <a:t>Become proficient in utilizing the COMPdata system and services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dirty="0"/>
              <a:t> </a:t>
            </a:r>
            <a:r>
              <a:rPr lang="en-US" dirty="0" smtClean="0"/>
              <a:t>Understand how the data is used</a:t>
            </a:r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None/>
              <a:defRPr/>
            </a:pPr>
            <a:endParaRPr lang="en-US" dirty="0" smtClean="0"/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endParaRPr lang="en-US" dirty="0" smtClean="0"/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2017-21 © COMPdata. All rights reserved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848600" cy="3827589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 smtClean="0"/>
              <a:t>Overview</a:t>
            </a:r>
          </a:p>
          <a:p>
            <a:pPr marL="759143" lvl="1" indent="-457200" eaLnBrk="1" fontAlgn="auto" hangingPunct="1">
              <a:spcAft>
                <a:spcPts val="0"/>
              </a:spcAft>
              <a:defRPr/>
            </a:pPr>
            <a:r>
              <a:rPr lang="en-US" sz="2000" dirty="0"/>
              <a:t>Roles and </a:t>
            </a:r>
            <a:r>
              <a:rPr lang="en-US" sz="2000" dirty="0" smtClean="0"/>
              <a:t>Responsibilities</a:t>
            </a:r>
            <a:endParaRPr lang="en-US" sz="2000" dirty="0"/>
          </a:p>
          <a:p>
            <a:pPr marL="759143" lvl="1" indent="-457200" eaLnBrk="1" fontAlgn="auto" hangingPunct="1">
              <a:spcAft>
                <a:spcPts val="0"/>
              </a:spcAft>
              <a:defRPr/>
            </a:pPr>
            <a:r>
              <a:rPr lang="en-US" sz="2000" dirty="0" smtClean="0"/>
              <a:t>Who We Are</a:t>
            </a:r>
          </a:p>
          <a:p>
            <a:pPr marL="759143" lvl="1" indent="-457200" eaLnBrk="1" fontAlgn="auto" hangingPunct="1">
              <a:spcAft>
                <a:spcPts val="0"/>
              </a:spcAft>
              <a:defRPr/>
            </a:pPr>
            <a:r>
              <a:rPr lang="en-US" sz="2000" dirty="0" smtClean="0"/>
              <a:t>Best Practices </a:t>
            </a:r>
          </a:p>
          <a:p>
            <a:pPr marL="759143" lvl="1" indent="-457200" eaLnBrk="1" fontAlgn="auto" hangingPunct="1">
              <a:spcAft>
                <a:spcPts val="0"/>
              </a:spcAft>
              <a:defRPr/>
            </a:pPr>
            <a:r>
              <a:rPr lang="en-US" sz="2000" dirty="0" smtClean="0"/>
              <a:t>How the data is used</a:t>
            </a:r>
          </a:p>
          <a:p>
            <a:pPr marL="0" indent="-1270" eaLnBrk="1" fontAlgn="auto" hangingPunct="1">
              <a:spcAft>
                <a:spcPts val="0"/>
              </a:spcAft>
              <a:buNone/>
              <a:defRPr/>
            </a:pPr>
            <a:r>
              <a:rPr lang="en-US" dirty="0" smtClean="0"/>
              <a:t>Live Demo</a:t>
            </a:r>
            <a:endParaRPr lang="en-US" sz="2000" dirty="0" smtClean="0"/>
          </a:p>
          <a:p>
            <a:pPr marL="759143" lvl="1" indent="-457200" eaLnBrk="1" fontAlgn="auto" hangingPunct="1">
              <a:spcAft>
                <a:spcPts val="0"/>
              </a:spcAft>
              <a:defRPr/>
            </a:pPr>
            <a:r>
              <a:rPr lang="en-US" sz="2000" dirty="0" smtClean="0"/>
              <a:t>Access the Nurse Staff Reporting System </a:t>
            </a:r>
          </a:p>
          <a:p>
            <a:pPr marL="759143" lvl="1" indent="-457200" eaLnBrk="1" fontAlgn="auto" hangingPunct="1">
              <a:spcAft>
                <a:spcPts val="0"/>
              </a:spcAft>
              <a:defRPr/>
            </a:pPr>
            <a:r>
              <a:rPr lang="en-US" sz="2000" dirty="0" smtClean="0"/>
              <a:t>Basic Functions of Data Entry Screens</a:t>
            </a:r>
          </a:p>
          <a:p>
            <a:pPr marL="759143" lvl="1" indent="-457200" eaLnBrk="1" fontAlgn="auto" hangingPunct="1">
              <a:spcAft>
                <a:spcPts val="0"/>
              </a:spcAft>
              <a:defRPr/>
            </a:pPr>
            <a:r>
              <a:rPr lang="en-US" sz="2000" dirty="0" smtClean="0"/>
              <a:t>Question and Answer Session </a:t>
            </a:r>
          </a:p>
          <a:p>
            <a:pPr marL="759143" lvl="1" indent="-457200" eaLnBrk="1" fontAlgn="auto" hangingPunct="1">
              <a:spcAft>
                <a:spcPts val="0"/>
              </a:spcAft>
              <a:defRPr/>
            </a:pPr>
            <a:r>
              <a:rPr lang="en-US" sz="2000" dirty="0" smtClean="0"/>
              <a:t>Download Support documents and power point </a:t>
            </a:r>
          </a:p>
          <a:p>
            <a:pPr marL="759143" lvl="1" indent="-457200" eaLnBrk="1" fontAlgn="auto" hangingPunct="1">
              <a:spcAft>
                <a:spcPts val="0"/>
              </a:spcAft>
              <a:defRPr/>
            </a:pPr>
            <a:endParaRPr lang="en-US" sz="2000" dirty="0" smtClean="0"/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243" name="Title 1"/>
          <p:cNvSpPr>
            <a:spLocks noGrp="1"/>
          </p:cNvSpPr>
          <p:nvPr>
            <p:ph type="title"/>
          </p:nvPr>
        </p:nvSpPr>
        <p:spPr>
          <a:xfrm>
            <a:off x="2971800" y="304800"/>
            <a:ext cx="3276600" cy="762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Agenda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2017-21 © COMPdata. All rights reserved </a:t>
            </a:r>
            <a:endParaRPr lang="en-US" dirty="0"/>
          </a:p>
        </p:txBody>
      </p:sp>
      <p:pic>
        <p:nvPicPr>
          <p:cNvPr id="6" name="Content Placeholder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791200"/>
            <a:ext cx="2133600" cy="575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981201"/>
            <a:ext cx="7848600" cy="3657600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8000" dirty="0" smtClean="0"/>
              <a:t>Must be familiar with the data collected for each quarter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8000" dirty="0" smtClean="0"/>
              <a:t> Know </a:t>
            </a:r>
            <a:r>
              <a:rPr lang="en-US" sz="8000" dirty="0"/>
              <a:t>and follow </a:t>
            </a:r>
            <a:r>
              <a:rPr lang="en-US" sz="8000" dirty="0" smtClean="0"/>
              <a:t>deadlines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Candara" panose="020E0502030303020204" pitchFamily="34" charset="0"/>
              <a:buChar char="*"/>
              <a:defRPr/>
            </a:pPr>
            <a:r>
              <a:rPr lang="en-US" sz="8200" u="sng" dirty="0" smtClean="0"/>
              <a:t>Coordinate </a:t>
            </a:r>
            <a:r>
              <a:rPr lang="en-US" sz="8200" dirty="0"/>
              <a:t>within areas of your facility to collect data in a timely</a:t>
            </a:r>
            <a:br>
              <a:rPr lang="en-US" sz="8200" dirty="0"/>
            </a:br>
            <a:r>
              <a:rPr lang="en-US" sz="8200" dirty="0" smtClean="0"/>
              <a:t>manner </a:t>
            </a:r>
            <a:r>
              <a:rPr lang="en-US" sz="8200" dirty="0"/>
              <a:t>so as to meet </a:t>
            </a:r>
            <a:r>
              <a:rPr lang="en-US" sz="8200" dirty="0" smtClean="0"/>
              <a:t>deadlines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8000" dirty="0" smtClean="0"/>
              <a:t>Ensure </a:t>
            </a:r>
            <a:r>
              <a:rPr lang="en-US" sz="8000" dirty="0"/>
              <a:t>accurate entries are </a:t>
            </a:r>
            <a:r>
              <a:rPr lang="en-US" sz="8000" dirty="0" smtClean="0"/>
              <a:t>made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8000" dirty="0" smtClean="0"/>
              <a:t>Double check your entries were saved and then print a copy of each quarter’s final entry for your facility records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8000" dirty="0" smtClean="0"/>
              <a:t>Maintain and report changes of user accounts to COMPdata’s reporting system 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267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52537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1. </a:t>
            </a:r>
            <a:r>
              <a:rPr lang="en-US" altLang="en-US" sz="2800" dirty="0" smtClean="0"/>
              <a:t>Role and Responsibilities as Primary and Secondary Data Coordinators: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814763" y="3135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800" dirty="0" smtClean="0"/>
              <a:t>Copyright 2017-21 © COMPdata. All rights reserved </a:t>
            </a:r>
            <a:endParaRPr lang="en-US" sz="800" dirty="0"/>
          </a:p>
        </p:txBody>
      </p:sp>
      <p:pic>
        <p:nvPicPr>
          <p:cNvPr id="7" name="Content Placeholder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908373"/>
            <a:ext cx="1295400" cy="349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752600"/>
            <a:ext cx="8686800" cy="4480719"/>
          </a:xfrm>
        </p:spPr>
        <p:txBody>
          <a:bodyPr/>
          <a:lstStyle/>
          <a:p>
            <a:pPr marL="303213" lvl="1" indent="0">
              <a:buNone/>
            </a:pPr>
            <a:r>
              <a:rPr lang="en-US" sz="2400" dirty="0" smtClean="0"/>
              <a:t>Required Reporting:</a:t>
            </a:r>
          </a:p>
          <a:p>
            <a:pPr lvl="2"/>
            <a:r>
              <a:rPr lang="en-US" b="1" i="1" dirty="0" smtClean="0"/>
              <a:t>Quarterly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 smtClean="0"/>
              <a:t>Direct nursing hours RN/LPN employed and contracted by services </a:t>
            </a:r>
          </a:p>
          <a:p>
            <a:pPr lvl="2"/>
            <a:r>
              <a:rPr lang="en-US" b="1" i="1" dirty="0" smtClean="0"/>
              <a:t>Annual: </a:t>
            </a:r>
          </a:p>
          <a:p>
            <a:pPr lvl="3"/>
            <a:r>
              <a:rPr lang="en-US" u="sng" dirty="0" smtClean="0"/>
              <a:t>Collected during </a:t>
            </a:r>
            <a:r>
              <a:rPr lang="en-US" u="sng" dirty="0"/>
              <a:t>4</a:t>
            </a:r>
            <a:r>
              <a:rPr lang="en-US" u="sng" baseline="30000" dirty="0"/>
              <a:t>th</a:t>
            </a:r>
            <a:r>
              <a:rPr lang="en-US" u="sng" dirty="0"/>
              <a:t> </a:t>
            </a:r>
            <a:r>
              <a:rPr lang="en-US" u="sng" dirty="0" smtClean="0"/>
              <a:t>quarter</a:t>
            </a:r>
          </a:p>
          <a:p>
            <a:pPr lvl="3"/>
            <a:r>
              <a:rPr lang="en-US" dirty="0"/>
              <a:t>RN/LPN </a:t>
            </a:r>
            <a:r>
              <a:rPr lang="en-US" b="1" i="1" dirty="0" smtClean="0"/>
              <a:t>Turnover</a:t>
            </a:r>
            <a:r>
              <a:rPr lang="en-US" dirty="0" smtClean="0"/>
              <a:t> of the reporting year and </a:t>
            </a:r>
            <a:r>
              <a:rPr lang="en-US" b="1" i="1" dirty="0"/>
              <a:t>Vacancies</a:t>
            </a:r>
            <a:r>
              <a:rPr lang="en-US" dirty="0"/>
              <a:t> at </a:t>
            </a:r>
            <a:r>
              <a:rPr lang="en-US" dirty="0" smtClean="0"/>
              <a:t>the first of the new </a:t>
            </a:r>
            <a:r>
              <a:rPr lang="en-US" smtClean="0"/>
              <a:t>year </a:t>
            </a:r>
            <a:r>
              <a:rPr lang="en-US" sz="2000" dirty="0" smtClean="0"/>
              <a:t>	 </a:t>
            </a:r>
          </a:p>
          <a:p>
            <a:pPr marL="347663" lvl="1" indent="0">
              <a:buNone/>
            </a:pPr>
            <a:r>
              <a:rPr lang="en-US" sz="2400" dirty="0" smtClean="0"/>
              <a:t> Required Readings: </a:t>
            </a:r>
          </a:p>
          <a:p>
            <a:pPr lvl="2">
              <a:buFont typeface="Candara" panose="020E0502030303020204" pitchFamily="34" charset="0"/>
              <a:buChar char="*"/>
            </a:pPr>
            <a:r>
              <a:rPr lang="en-US" sz="1800" dirty="0" smtClean="0"/>
              <a:t>COMPdata </a:t>
            </a:r>
            <a:r>
              <a:rPr lang="en-US" sz="1800" dirty="0"/>
              <a:t>Nurse Staff Reporting </a:t>
            </a:r>
            <a:r>
              <a:rPr lang="en-US" sz="1800" dirty="0" smtClean="0"/>
              <a:t>Manual </a:t>
            </a:r>
            <a:r>
              <a:rPr lang="en-US" sz="1800" b="1" i="1" dirty="0" smtClean="0"/>
              <a:t>(Provides system information)</a:t>
            </a:r>
          </a:p>
          <a:p>
            <a:pPr lvl="2">
              <a:buFont typeface="Candara" panose="020E0502030303020204" pitchFamily="34" charset="0"/>
              <a:buChar char="*"/>
            </a:pPr>
            <a:r>
              <a:rPr lang="en-US" sz="1800" dirty="0" smtClean="0"/>
              <a:t>Nurse Staffing Clarification Document </a:t>
            </a:r>
            <a:r>
              <a:rPr lang="en-US" sz="1800" b="1" dirty="0" smtClean="0"/>
              <a:t>(</a:t>
            </a:r>
            <a:r>
              <a:rPr lang="en-US" sz="1800" b="1" i="1" dirty="0" smtClean="0"/>
              <a:t>Provides proper reporting information</a:t>
            </a:r>
            <a:r>
              <a:rPr lang="en-US" sz="1800" b="1" dirty="0" smtClean="0"/>
              <a:t>)</a:t>
            </a:r>
          </a:p>
          <a:p>
            <a:pPr lvl="2">
              <a:buFont typeface="Candara" panose="020E0502030303020204" pitchFamily="34" charset="0"/>
              <a:buChar char="*"/>
            </a:pPr>
            <a:r>
              <a:rPr lang="en-US" sz="1800" dirty="0" smtClean="0"/>
              <a:t>Definitions Document </a:t>
            </a:r>
            <a:r>
              <a:rPr lang="en-US" sz="1800" b="1" i="1" dirty="0" smtClean="0"/>
              <a:t>(Provides definitions of administrative code)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</a:t>
            </a:r>
            <a:r>
              <a:rPr lang="en-US" sz="3600" dirty="0" smtClean="0"/>
              <a:t>Nurse Staffing Hours- Data Entries:</a:t>
            </a:r>
            <a:endParaRPr lang="en-US" sz="36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814763" y="3821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2017-21 © COMPdata. All rights </a:t>
            </a:r>
            <a:r>
              <a:rPr lang="en-US" sz="800" dirty="0" smtClean="0"/>
              <a:t>reserved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Content Placeholder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90816"/>
            <a:ext cx="1143000" cy="308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020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Who We Are:</a:t>
            </a:r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701925" y="3668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2286000"/>
            <a:ext cx="8458200" cy="3124200"/>
          </a:xfrm>
        </p:spPr>
        <p:txBody>
          <a:bodyPr/>
          <a:lstStyle/>
          <a:p>
            <a:r>
              <a:rPr lang="en-US" dirty="0" smtClean="0"/>
              <a:t>COMPdata </a:t>
            </a:r>
            <a:r>
              <a:rPr lang="en-US" dirty="0"/>
              <a:t>is a product of the Illinois Health and Hospital </a:t>
            </a:r>
            <a:r>
              <a:rPr lang="en-US" dirty="0" smtClean="0"/>
              <a:t>Association (IHA) </a:t>
            </a:r>
          </a:p>
          <a:p>
            <a:r>
              <a:rPr lang="en-US" dirty="0" smtClean="0"/>
              <a:t>IHA/COMPdata has </a:t>
            </a:r>
            <a:r>
              <a:rPr lang="en-US" dirty="0"/>
              <a:t>been designated by the state as the agent to collect these </a:t>
            </a:r>
            <a:r>
              <a:rPr lang="en-US" dirty="0" smtClean="0"/>
              <a:t>data</a:t>
            </a:r>
          </a:p>
          <a:p>
            <a:r>
              <a:rPr lang="en-US" dirty="0" smtClean="0"/>
              <a:t>The </a:t>
            </a:r>
            <a:r>
              <a:rPr lang="en-US" dirty="0"/>
              <a:t>Nurse Staff Reporting </a:t>
            </a:r>
            <a:r>
              <a:rPr lang="en-US" dirty="0" smtClean="0"/>
              <a:t>system </a:t>
            </a:r>
            <a:r>
              <a:rPr lang="en-US" dirty="0"/>
              <a:t>has been designed to </a:t>
            </a:r>
            <a:r>
              <a:rPr lang="en-US" dirty="0" smtClean="0"/>
              <a:t>simplify the reporting process </a:t>
            </a:r>
            <a:r>
              <a:rPr lang="en-US" dirty="0"/>
              <a:t>by including tables that provide </a:t>
            </a:r>
            <a:r>
              <a:rPr lang="en-US" dirty="0" smtClean="0"/>
              <a:t>auto calculation </a:t>
            </a:r>
            <a:r>
              <a:rPr lang="en-US" dirty="0"/>
              <a:t>of data as per </a:t>
            </a:r>
            <a:r>
              <a:rPr lang="en-US" dirty="0" smtClean="0"/>
              <a:t>the Hospital </a:t>
            </a:r>
            <a:r>
              <a:rPr lang="en-US" dirty="0"/>
              <a:t>Report Card Act/Nurse </a:t>
            </a:r>
            <a:r>
              <a:rPr lang="en-US" dirty="0" smtClean="0"/>
              <a:t>Staff Reporting requirements</a:t>
            </a:r>
            <a:endParaRPr lang="en-US" dirty="0"/>
          </a:p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800" dirty="0" smtClean="0"/>
              <a:t>Copyright 2017-21 © COMPdata. All rights reserved </a:t>
            </a:r>
            <a:endParaRPr lang="en-US" sz="800" dirty="0"/>
          </a:p>
        </p:txBody>
      </p:sp>
      <p:pic>
        <p:nvPicPr>
          <p:cNvPr id="9" name="Content Placeholder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906201"/>
            <a:ext cx="1143000" cy="308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925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0600" y="2475545"/>
            <a:ext cx="7408862" cy="3451225"/>
          </a:xfrm>
        </p:spPr>
        <p:txBody>
          <a:bodyPr/>
          <a:lstStyle/>
          <a:p>
            <a:r>
              <a:rPr lang="en-US" sz="2000" dirty="0" smtClean="0"/>
              <a:t>IDPH publishes this data on the Health care report card and consumer guide website </a:t>
            </a:r>
          </a:p>
          <a:p>
            <a:pPr lvl="2"/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://www.healthcarereportcard.illinois.gov/</a:t>
            </a:r>
            <a:endParaRPr lang="en-US" dirty="0"/>
          </a:p>
          <a:p>
            <a:r>
              <a:rPr lang="en-US" sz="2000" dirty="0" smtClean="0"/>
              <a:t>Purpose:</a:t>
            </a:r>
          </a:p>
          <a:p>
            <a:pPr lvl="1"/>
            <a:r>
              <a:rPr lang="en-US" sz="1800" dirty="0" smtClean="0"/>
              <a:t>Consumers have a right </a:t>
            </a:r>
            <a:r>
              <a:rPr lang="en-US" sz="1800" dirty="0"/>
              <a:t>to access information about the quality of health care provided in </a:t>
            </a:r>
            <a:r>
              <a:rPr lang="en-US" sz="1800" dirty="0" smtClean="0"/>
              <a:t>Illinois to </a:t>
            </a:r>
            <a:r>
              <a:rPr lang="en-US" sz="1800" dirty="0"/>
              <a:t>become a more informed consumer and to make better health care </a:t>
            </a:r>
            <a:r>
              <a:rPr lang="en-US" sz="1800" dirty="0" smtClean="0"/>
              <a:t>choices </a:t>
            </a:r>
          </a:p>
          <a:p>
            <a:pPr lvl="1"/>
            <a:r>
              <a:rPr lang="en-US" sz="1800" dirty="0" smtClean="0"/>
              <a:t>The consumer can </a:t>
            </a:r>
            <a:r>
              <a:rPr lang="en-US" sz="1800" dirty="0"/>
              <a:t>access information on quality and safety data, nurse staffing, patient satisfaction and costs of services in hospitals and surgery </a:t>
            </a:r>
            <a:r>
              <a:rPr lang="en-US" sz="1800" dirty="0" smtClean="0"/>
              <a:t>centers</a:t>
            </a:r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4. How this data is being used: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800" dirty="0" smtClean="0"/>
              <a:t>Copyright 2017-21 © COMPdata. All rights reserved </a:t>
            </a:r>
            <a:endParaRPr lang="en-US" sz="800" dirty="0"/>
          </a:p>
        </p:txBody>
      </p:sp>
      <p:pic>
        <p:nvPicPr>
          <p:cNvPr id="5" name="Content Placeholder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43600"/>
            <a:ext cx="1287780" cy="347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275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828800"/>
            <a:ext cx="7772400" cy="3962400"/>
          </a:xfrm>
        </p:spPr>
        <p:txBody>
          <a:bodyPr rtlCol="0"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b="1" dirty="0" smtClean="0"/>
              <a:t>Data are due on a quarterly schedule: </a:t>
            </a:r>
          </a:p>
          <a:p>
            <a:r>
              <a:rPr lang="en-US" sz="2000" dirty="0" smtClean="0"/>
              <a:t>Due dates are located on your main reporting page</a:t>
            </a:r>
          </a:p>
          <a:p>
            <a:pPr marL="627063" lvl="2" indent="0">
              <a:buNone/>
            </a:pPr>
            <a:r>
              <a:rPr lang="en-US" dirty="0" smtClean="0">
                <a:hlinkClick r:id="rId2"/>
              </a:rPr>
              <a:t>www.compdatainfo.com/nursestaffreporting</a:t>
            </a:r>
            <a:r>
              <a:rPr lang="en-US" dirty="0" smtClean="0"/>
              <a:t>  </a:t>
            </a:r>
          </a:p>
          <a:p>
            <a:pPr marL="0" indent="0">
              <a:buNone/>
            </a:pPr>
            <a:r>
              <a:rPr lang="en-US" sz="2000" b="1" dirty="0" smtClean="0"/>
              <a:t>Reminders:</a:t>
            </a:r>
          </a:p>
          <a:p>
            <a:r>
              <a:rPr lang="en-US" sz="2000" dirty="0" smtClean="0"/>
              <a:t>COMPdata sends automated notifications every 30, 15 and last 7 days before a close if you have not completed your entries</a:t>
            </a:r>
          </a:p>
          <a:p>
            <a:pPr lvl="2"/>
            <a:r>
              <a:rPr lang="en-US" dirty="0" smtClean="0"/>
              <a:t>These reminders will continue until the data has been received or the quarter has closed</a:t>
            </a:r>
          </a:p>
          <a:p>
            <a:pPr lvl="2"/>
            <a:r>
              <a:rPr lang="en-US" dirty="0" smtClean="0"/>
              <a:t>Do not ignore, double check your entries.  Failure to save entries before exiting the screen will </a:t>
            </a:r>
            <a:r>
              <a:rPr lang="en-US" smtClean="0"/>
              <a:t>be lost.   </a:t>
            </a:r>
            <a:endParaRPr lang="en-US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000" b="1" dirty="0" smtClean="0"/>
              <a:t>Inform us immediately: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000" b="1" dirty="0" smtClean="0"/>
              <a:t> </a:t>
            </a:r>
            <a:r>
              <a:rPr lang="en-US" sz="2000" dirty="0" smtClean="0"/>
              <a:t>If for any reason your facility will be unable to provide this data at </a:t>
            </a:r>
            <a:r>
              <a:rPr lang="en-US" sz="2000" dirty="0" smtClean="0">
                <a:hlinkClick r:id="rId3"/>
              </a:rPr>
              <a:t>customerservice@team-iha.org</a:t>
            </a:r>
            <a:endParaRPr lang="en-US" sz="2000" dirty="0" smtClean="0"/>
          </a:p>
          <a:p>
            <a:pPr marL="577533" lvl="1" indent="-274320" eaLnBrk="1" fontAlgn="auto" hangingPunct="1">
              <a:spcAft>
                <a:spcPts val="0"/>
              </a:spcAft>
              <a:defRPr/>
            </a:pPr>
            <a:endParaRPr lang="en-US" sz="2000" dirty="0"/>
          </a:p>
        </p:txBody>
      </p:sp>
      <p:sp>
        <p:nvSpPr>
          <p:cNvPr id="13315" name="Title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252537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4. Meeting Deadlines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800" dirty="0" smtClean="0"/>
              <a:t>Copyright 2017-21 © COMPdata. All rights reserved </a:t>
            </a:r>
            <a:endParaRPr lang="en-US" sz="800" dirty="0"/>
          </a:p>
        </p:txBody>
      </p:sp>
      <p:pic>
        <p:nvPicPr>
          <p:cNvPr id="6" name="Content Placeholder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19800"/>
            <a:ext cx="1286738" cy="347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905000"/>
            <a:ext cx="6705600" cy="3451225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dirty="0" smtClean="0"/>
              <a:t>Begin early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dirty="0" smtClean="0"/>
              <a:t>Inform other staff of reporting needs 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dirty="0" smtClean="0"/>
              <a:t>Share deadline information on a quarterly basis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dirty="0" smtClean="0"/>
              <a:t>Take into consideration and plan ahead for staff absences, holidays, staff turnover etc.   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dirty="0"/>
              <a:t>End early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dirty="0" smtClean="0"/>
              <a:t>Maintain copies of quarterly entries for your records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en-US" sz="2000" dirty="0" smtClean="0"/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29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dirty="0" smtClean="0"/>
              <a:t>       5. Best Practices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800" dirty="0" smtClean="0"/>
              <a:t>Copyright 2017-21 © COMPdata. All rights reserved </a:t>
            </a:r>
            <a:endParaRPr lang="en-US" sz="800" dirty="0"/>
          </a:p>
        </p:txBody>
      </p:sp>
      <p:pic>
        <p:nvPicPr>
          <p:cNvPr id="6" name="Content Placeholder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17463"/>
            <a:ext cx="1295400" cy="349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1000"/>
            <a:ext cx="3440113" cy="2057400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D267936-D6B8-445C-B3C1-6EBD39F58C5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4377</TotalTime>
  <Words>793</Words>
  <Application>Microsoft Office PowerPoint</Application>
  <PresentationFormat>On-screen Show (4:3)</PresentationFormat>
  <Paragraphs>111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Candara</vt:lpstr>
      <vt:lpstr>Pussycat</vt:lpstr>
      <vt:lpstr>Symbol</vt:lpstr>
      <vt:lpstr>Wingdings</vt:lpstr>
      <vt:lpstr>Waveform</vt:lpstr>
      <vt:lpstr>Welcome</vt:lpstr>
      <vt:lpstr>           Learning Objectives            </vt:lpstr>
      <vt:lpstr>Agenda</vt:lpstr>
      <vt:lpstr>1. Role and Responsibilities as Primary and Secondary Data Coordinators:</vt:lpstr>
      <vt:lpstr>2. Nurse Staffing Hours- Data Entries:</vt:lpstr>
      <vt:lpstr>3. Who We Are:</vt:lpstr>
      <vt:lpstr> 4. How this data is being used:</vt:lpstr>
      <vt:lpstr>4. Meeting Deadlines</vt:lpstr>
      <vt:lpstr>       5. Best Practices</vt:lpstr>
      <vt:lpstr>6. COMPdata Information</vt:lpstr>
      <vt:lpstr>7. Live Demo </vt:lpstr>
      <vt:lpstr>PowerPoint Presentation</vt:lpstr>
    </vt:vector>
  </TitlesOfParts>
  <Company>Illinois Hospital Association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[Business Communication]</dc:title>
  <dc:creator>moore</dc:creator>
  <cp:lastModifiedBy>Lasota, Katie</cp:lastModifiedBy>
  <cp:revision>263</cp:revision>
  <cp:lastPrinted>2018-03-01T17:10:47Z</cp:lastPrinted>
  <dcterms:created xsi:type="dcterms:W3CDTF">2011-04-07T17:24:56Z</dcterms:created>
  <dcterms:modified xsi:type="dcterms:W3CDTF">2021-05-17T22:36:42Z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TC103852699990</vt:lpwstr>
  </property>
</Properties>
</file>